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3" r:id="rId4"/>
    <p:sldId id="275" r:id="rId5"/>
    <p:sldId id="276" r:id="rId6"/>
    <p:sldId id="258" r:id="rId7"/>
    <p:sldId id="259" r:id="rId8"/>
    <p:sldId id="261" r:id="rId9"/>
    <p:sldId id="262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8776-BFB9-4BAA-965C-8C1A333136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D46341E-A096-4370-B03D-934380BFB7A3}">
      <dgm:prSet phldrT="[Текст]"/>
      <dgm:spPr/>
      <dgm:t>
        <a:bodyPr/>
        <a:lstStyle/>
        <a:p>
          <a:r>
            <a:rPr lang="ru-RU" dirty="0" smtClean="0"/>
            <a:t>- Концепция развития дополнительного образования детей</a:t>
          </a:r>
          <a:endParaRPr lang="en-US" dirty="0" smtClean="0"/>
        </a:p>
        <a:p>
          <a:r>
            <a:rPr lang="ru-RU" dirty="0" smtClean="0"/>
            <a:t>- Методические рекомендации по проектированию дополнительных общеразвивающих программ (включая </a:t>
          </a:r>
          <a:r>
            <a:rPr lang="ru-RU" dirty="0" err="1" smtClean="0"/>
            <a:t>разноуровневые</a:t>
          </a:r>
          <a:r>
            <a:rPr lang="ru-RU" dirty="0" smtClean="0"/>
            <a:t> программы) министерства образования и науки РФ (письмо от 18 ноября 2015 г. № 09-3242) </a:t>
          </a:r>
          <a:endParaRPr lang="ru-RU" dirty="0"/>
        </a:p>
      </dgm:t>
    </dgm:pt>
    <dgm:pt modelId="{BF2A4C92-C2BE-48CF-8772-C9E084233A14}" type="parTrans" cxnId="{68EC301E-BA94-4E74-8E56-05A5E4B0EFE6}">
      <dgm:prSet/>
      <dgm:spPr/>
      <dgm:t>
        <a:bodyPr/>
        <a:lstStyle/>
        <a:p>
          <a:endParaRPr lang="ru-RU"/>
        </a:p>
      </dgm:t>
    </dgm:pt>
    <dgm:pt modelId="{A205EF5D-C6A2-4D28-9F1C-E8BFDB8DC71B}" type="sibTrans" cxnId="{68EC301E-BA94-4E74-8E56-05A5E4B0EFE6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5CDE7-DF98-42EA-B855-6D73823836BE}">
      <dgm:prSet phldrT="[Текст]"/>
      <dgm:spPr/>
      <dgm:t>
        <a:bodyPr/>
        <a:lstStyle/>
        <a:p>
          <a:r>
            <a:rPr lang="ru-RU" dirty="0" err="1" smtClean="0"/>
            <a:t>Разноуровневость</a:t>
          </a:r>
          <a:r>
            <a:rPr lang="ru-RU" dirty="0" smtClean="0"/>
            <a:t> </a:t>
          </a:r>
          <a:endParaRPr lang="ru-RU" dirty="0"/>
        </a:p>
      </dgm:t>
    </dgm:pt>
    <dgm:pt modelId="{76393F29-D178-4031-9961-3463B12B75EB}" type="parTrans" cxnId="{F7831D67-95CA-496E-AEF2-BAF5D93AD6D4}">
      <dgm:prSet/>
      <dgm:spPr/>
      <dgm:t>
        <a:bodyPr/>
        <a:lstStyle/>
        <a:p>
          <a:endParaRPr lang="ru-RU"/>
        </a:p>
      </dgm:t>
    </dgm:pt>
    <dgm:pt modelId="{19DF2DBC-03A5-45CC-9145-E905D71DDD69}" type="sibTrans" cxnId="{F7831D67-95CA-496E-AEF2-BAF5D93AD6D4}">
      <dgm:prSet/>
      <dgm:spPr/>
      <dgm:t>
        <a:bodyPr/>
        <a:lstStyle/>
        <a:p>
          <a:endParaRPr lang="ru-RU"/>
        </a:p>
      </dgm:t>
    </dgm:pt>
    <dgm:pt modelId="{EB936963-3FF1-407A-806E-92ED56C495FA}" type="pres">
      <dgm:prSet presAssocID="{7ED38776-BFB9-4BAA-965C-8C1A33313640}" presName="Name0" presStyleCnt="0">
        <dgm:presLayoutVars>
          <dgm:dir/>
          <dgm:resizeHandles val="exact"/>
        </dgm:presLayoutVars>
      </dgm:prSet>
      <dgm:spPr/>
    </dgm:pt>
    <dgm:pt modelId="{B6D34634-24E5-42F5-A891-CE3C5B304B3E}" type="pres">
      <dgm:prSet presAssocID="{BD46341E-A096-4370-B03D-934380BFB7A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06BAD-E6D5-4A54-AEB2-9377619C6407}" type="pres">
      <dgm:prSet presAssocID="{A205EF5D-C6A2-4D28-9F1C-E8BFDB8DC71B}" presName="sibTrans" presStyleLbl="sibTrans2D1" presStyleIdx="0" presStyleCnt="1" custScaleX="140778" custScaleY="64977" custLinFactNeighborX="1278" custLinFactNeighborY="1184"/>
      <dgm:spPr/>
      <dgm:t>
        <a:bodyPr/>
        <a:lstStyle/>
        <a:p>
          <a:endParaRPr lang="ru-RU"/>
        </a:p>
      </dgm:t>
    </dgm:pt>
    <dgm:pt modelId="{96ACB93F-3762-47EF-82B4-9BE405F69556}" type="pres">
      <dgm:prSet presAssocID="{A205EF5D-C6A2-4D28-9F1C-E8BFDB8DC71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FC2E351-487E-452B-A903-119B40A3B867}" type="pres">
      <dgm:prSet presAssocID="{BF75CDE7-DF98-42EA-B855-6D73823836BE}" presName="node" presStyleLbl="node1" presStyleIdx="1" presStyleCnt="2" custScaleX="7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31D67-95CA-496E-AEF2-BAF5D93AD6D4}" srcId="{7ED38776-BFB9-4BAA-965C-8C1A33313640}" destId="{BF75CDE7-DF98-42EA-B855-6D73823836BE}" srcOrd="1" destOrd="0" parTransId="{76393F29-D178-4031-9961-3463B12B75EB}" sibTransId="{19DF2DBC-03A5-45CC-9145-E905D71DDD69}"/>
    <dgm:cxn modelId="{68EC301E-BA94-4E74-8E56-05A5E4B0EFE6}" srcId="{7ED38776-BFB9-4BAA-965C-8C1A33313640}" destId="{BD46341E-A096-4370-B03D-934380BFB7A3}" srcOrd="0" destOrd="0" parTransId="{BF2A4C92-C2BE-48CF-8772-C9E084233A14}" sibTransId="{A205EF5D-C6A2-4D28-9F1C-E8BFDB8DC71B}"/>
    <dgm:cxn modelId="{B43450A7-D56E-4F68-ADE5-E6EF52FCD03A}" type="presOf" srcId="{7ED38776-BFB9-4BAA-965C-8C1A33313640}" destId="{EB936963-3FF1-407A-806E-92ED56C495FA}" srcOrd="0" destOrd="0" presId="urn:microsoft.com/office/officeart/2005/8/layout/process1"/>
    <dgm:cxn modelId="{550993EC-E2B6-441D-98A8-591F38A40652}" type="presOf" srcId="{A205EF5D-C6A2-4D28-9F1C-E8BFDB8DC71B}" destId="{D4906BAD-E6D5-4A54-AEB2-9377619C6407}" srcOrd="0" destOrd="0" presId="urn:microsoft.com/office/officeart/2005/8/layout/process1"/>
    <dgm:cxn modelId="{C0EE7AAB-16AE-49B5-9C31-1CD6D8B432E0}" type="presOf" srcId="{BF75CDE7-DF98-42EA-B855-6D73823836BE}" destId="{BFC2E351-487E-452B-A903-119B40A3B867}" srcOrd="0" destOrd="0" presId="urn:microsoft.com/office/officeart/2005/8/layout/process1"/>
    <dgm:cxn modelId="{72B70D97-7DB9-4DEE-B923-96603B6D84F0}" type="presOf" srcId="{BD46341E-A096-4370-B03D-934380BFB7A3}" destId="{B6D34634-24E5-42F5-A891-CE3C5B304B3E}" srcOrd="0" destOrd="0" presId="urn:microsoft.com/office/officeart/2005/8/layout/process1"/>
    <dgm:cxn modelId="{7E7EAE71-FF98-4458-91CD-CF29EF6323F9}" type="presOf" srcId="{A205EF5D-C6A2-4D28-9F1C-E8BFDB8DC71B}" destId="{96ACB93F-3762-47EF-82B4-9BE405F69556}" srcOrd="1" destOrd="0" presId="urn:microsoft.com/office/officeart/2005/8/layout/process1"/>
    <dgm:cxn modelId="{F979473E-5D5B-4763-A0F0-FE4035905329}" type="presParOf" srcId="{EB936963-3FF1-407A-806E-92ED56C495FA}" destId="{B6D34634-24E5-42F5-A891-CE3C5B304B3E}" srcOrd="0" destOrd="0" presId="urn:microsoft.com/office/officeart/2005/8/layout/process1"/>
    <dgm:cxn modelId="{AB3BEF11-3BD6-484B-AAFD-18018DFCEE96}" type="presParOf" srcId="{EB936963-3FF1-407A-806E-92ED56C495FA}" destId="{D4906BAD-E6D5-4A54-AEB2-9377619C6407}" srcOrd="1" destOrd="0" presId="urn:microsoft.com/office/officeart/2005/8/layout/process1"/>
    <dgm:cxn modelId="{8AD43514-047F-447B-B88A-69F478508A08}" type="presParOf" srcId="{D4906BAD-E6D5-4A54-AEB2-9377619C6407}" destId="{96ACB93F-3762-47EF-82B4-9BE405F69556}" srcOrd="0" destOrd="0" presId="urn:microsoft.com/office/officeart/2005/8/layout/process1"/>
    <dgm:cxn modelId="{AD4018E1-6240-4B06-B7A7-DFCCAD39223C}" type="presParOf" srcId="{EB936963-3FF1-407A-806E-92ED56C495FA}" destId="{BFC2E351-487E-452B-A903-119B40A3B86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C2C48-85B7-4131-8D79-90A2975E90A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E0425-F3CB-43AE-A44A-893967D3CD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Соблюдение при разработке и реализации принципов, которые позволяют учитывать: </a:t>
          </a:r>
          <a:endParaRPr lang="ru-RU" sz="1800" b="1" dirty="0">
            <a:solidFill>
              <a:srgbClr val="002060"/>
            </a:solidFill>
          </a:endParaRPr>
        </a:p>
      </dgm:t>
    </dgm:pt>
    <dgm:pt modelId="{4009CDDE-D102-447E-A0F6-A36D5BEDAB2D}" type="parTrans" cxnId="{63982068-473D-4E5E-92A8-9C8A1F0F40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8A46E42E-D366-4A7F-877D-7968C66962A2}" type="sibTrans" cxnId="{63982068-473D-4E5E-92A8-9C8A1F0F40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0BD482D-0C10-45E0-933A-77EBB98D6C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разный уровень развития </a:t>
          </a:r>
          <a:endParaRPr lang="ru-RU" sz="1800" b="1" dirty="0">
            <a:solidFill>
              <a:srgbClr val="002060"/>
            </a:solidFill>
          </a:endParaRPr>
        </a:p>
      </dgm:t>
    </dgm:pt>
    <dgm:pt modelId="{F8648593-A66A-4CAE-997B-EFDA8EFE3A77}" type="parTrans" cxnId="{C2F4389A-6B7B-47D2-91D3-D4581460131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DC764B49-4F26-42ED-B534-6DC4DDFAD056}" type="sibTrans" cxnId="{C2F4389A-6B7B-47D2-91D3-D4581460131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A50BC2C-0166-4D78-8B1D-ECA5AD3AFA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разную степень освоенности содержания детьми</a:t>
          </a:r>
          <a:endParaRPr lang="ru-RU" sz="1800" b="1" dirty="0">
            <a:solidFill>
              <a:srgbClr val="002060"/>
            </a:solidFill>
          </a:endParaRPr>
        </a:p>
      </dgm:t>
    </dgm:pt>
    <dgm:pt modelId="{D00A4D59-4B46-4835-8C8F-261DBDBD4A6F}" type="parTrans" cxnId="{1C3AE253-FBDA-4D30-8F13-2EF23B9BEA4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D6B71F86-6034-4AEA-9D57-EA807B47271D}" type="sibTrans" cxnId="{1C3AE253-FBDA-4D30-8F13-2EF23B9BEA4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64E0C565-44F2-4CE4-9F4F-18B4C75594E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Реализация параллельных процессов освоения содержания программы на его разных уровнях:</a:t>
          </a:r>
          <a:endParaRPr lang="ru-RU" sz="1800" b="1" dirty="0">
            <a:solidFill>
              <a:srgbClr val="002060"/>
            </a:solidFill>
          </a:endParaRPr>
        </a:p>
      </dgm:t>
    </dgm:pt>
    <dgm:pt modelId="{AA6A7D5D-B037-48DC-AA33-EE59A579DF48}" type="parTrans" cxnId="{5D34F827-CBF3-4068-AE63-E41D936F3B5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9E619AB-6B83-4D83-9C8E-0E514DC5A784}" type="sibTrans" cxnId="{5D34F827-CBF3-4068-AE63-E41D936F3B5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5886E6A3-A8DF-4BDA-B635-B0F508F95D1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углубленности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E2798D30-FE2B-4DC9-BEAD-13C366FB43E4}" type="parTrans" cxnId="{78A01DA4-B45C-4EB3-8B44-EA5B6CF50303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B4D43AF-9385-4347-B016-6A2CF2CE146A}" type="sibTrans" cxnId="{78A01DA4-B45C-4EB3-8B44-EA5B6CF50303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2ADD26E6-3DF8-45EA-ADB5-2764A910B4B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доступности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DFF4F4A1-1A9D-4212-89BF-75BC4C8E70C2}" type="parTrans" cxnId="{E42018E0-967C-477A-872C-8E5A6FE72158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19E1A070-3367-4C81-ABA5-5958FA8B51D6}" type="sibTrans" cxnId="{E42018E0-967C-477A-872C-8E5A6FE72158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D003E14-EF23-43B4-A5A5-217574AF7E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степени сложности </a:t>
          </a:r>
          <a:endParaRPr lang="ru-RU" sz="1800" b="1" dirty="0">
            <a:solidFill>
              <a:srgbClr val="002060"/>
            </a:solidFill>
          </a:endParaRPr>
        </a:p>
      </dgm:t>
    </dgm:pt>
    <dgm:pt modelId="{19A78BB6-4991-4057-96CF-FD2746E6EFBA}" type="parTrans" cxnId="{14436B2D-65AF-489F-9D50-9DBAE0FF446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06953C1-DAC7-42C6-8128-8CE560D579CE}" type="sibTrans" cxnId="{14436B2D-65AF-489F-9D50-9DBAE0FF446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255AE81-8518-493D-8DC3-E6DB64B9DCD4}" type="pres">
      <dgm:prSet presAssocID="{5BAC2C48-85B7-4131-8D79-90A2975E90A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D4D1E39-85A6-4610-9147-DA7B398BD2EC}" type="pres">
      <dgm:prSet presAssocID="{A4AE0425-F3CB-43AE-A44A-893967D3CD33}" presName="root" presStyleCnt="0">
        <dgm:presLayoutVars>
          <dgm:chMax/>
          <dgm:chPref/>
        </dgm:presLayoutVars>
      </dgm:prSet>
      <dgm:spPr/>
    </dgm:pt>
    <dgm:pt modelId="{8DF6DB81-308C-44B3-9E10-29EB60985AA1}" type="pres">
      <dgm:prSet presAssocID="{A4AE0425-F3CB-43AE-A44A-893967D3CD33}" presName="rootComposite" presStyleCnt="0">
        <dgm:presLayoutVars/>
      </dgm:prSet>
      <dgm:spPr/>
    </dgm:pt>
    <dgm:pt modelId="{0B6E7276-F474-43F7-800B-CA2235A029E1}" type="pres">
      <dgm:prSet presAssocID="{A4AE0425-F3CB-43AE-A44A-893967D3CD33}" presName="ParentAccent" presStyleLbl="alignNode1" presStyleIdx="0" presStyleCnt="2"/>
      <dgm:spPr/>
    </dgm:pt>
    <dgm:pt modelId="{9CDD980D-A350-46D2-BD4F-7AB5D375D146}" type="pres">
      <dgm:prSet presAssocID="{A4AE0425-F3CB-43AE-A44A-893967D3CD33}" presName="ParentSmallAccent" presStyleLbl="fgAcc1" presStyleIdx="0" presStyleCnt="2"/>
      <dgm:spPr/>
    </dgm:pt>
    <dgm:pt modelId="{59EFB210-7743-4BAF-8DC5-7938335A9395}" type="pres">
      <dgm:prSet presAssocID="{A4AE0425-F3CB-43AE-A44A-893967D3CD33}" presName="Parent" presStyleLbl="revTx" presStyleIdx="0" presStyleCnt="7" custScaleX="14170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61F26-56B0-4941-8F8D-1894A23CE572}" type="pres">
      <dgm:prSet presAssocID="{A4AE0425-F3CB-43AE-A44A-893967D3CD33}" presName="childShape" presStyleCnt="0">
        <dgm:presLayoutVars>
          <dgm:chMax val="0"/>
          <dgm:chPref val="0"/>
        </dgm:presLayoutVars>
      </dgm:prSet>
      <dgm:spPr/>
    </dgm:pt>
    <dgm:pt modelId="{99BE9497-4C43-44EB-AB7C-0EFFEDF65B3A}" type="pres">
      <dgm:prSet presAssocID="{30BD482D-0C10-45E0-933A-77EBB98D6C3E}" presName="childComposite" presStyleCnt="0">
        <dgm:presLayoutVars>
          <dgm:chMax val="0"/>
          <dgm:chPref val="0"/>
        </dgm:presLayoutVars>
      </dgm:prSet>
      <dgm:spPr/>
    </dgm:pt>
    <dgm:pt modelId="{7B281FDE-6E0D-4E82-A03A-8988665EDF92}" type="pres">
      <dgm:prSet presAssocID="{30BD482D-0C10-45E0-933A-77EBB98D6C3E}" presName="ChildAccent" presStyleLbl="solidFgAcc1" presStyleIdx="0" presStyleCnt="5"/>
      <dgm:spPr/>
    </dgm:pt>
    <dgm:pt modelId="{4E4DE4D4-0973-4ED2-861F-BF94CFE1431C}" type="pres">
      <dgm:prSet presAssocID="{30BD482D-0C10-45E0-933A-77EBB98D6C3E}" presName="Child" presStyleLbl="revTx" presStyleIdx="1" presStyleCnt="7" custLinFactNeighborX="3898" custLinFactNeighborY="8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7997C-8D93-45C2-8EE7-A23C2D8A88E2}" type="pres">
      <dgm:prSet presAssocID="{4A50BC2C-0166-4D78-8B1D-ECA5AD3AFAF3}" presName="childComposite" presStyleCnt="0">
        <dgm:presLayoutVars>
          <dgm:chMax val="0"/>
          <dgm:chPref val="0"/>
        </dgm:presLayoutVars>
      </dgm:prSet>
      <dgm:spPr/>
    </dgm:pt>
    <dgm:pt modelId="{F94624E3-54E8-430B-B455-465ED9AC2552}" type="pres">
      <dgm:prSet presAssocID="{4A50BC2C-0166-4D78-8B1D-ECA5AD3AFAF3}" presName="ChildAccent" presStyleLbl="solidFgAcc1" presStyleIdx="1" presStyleCnt="5" custLinFactNeighborX="20705" custLinFactNeighborY="82818"/>
      <dgm:spPr/>
    </dgm:pt>
    <dgm:pt modelId="{92E970F9-DE53-4F20-A841-4DBC76DBF762}" type="pres">
      <dgm:prSet presAssocID="{4A50BC2C-0166-4D78-8B1D-ECA5AD3AFAF3}" presName="Child" presStyleLbl="revTx" presStyleIdx="2" presStyleCnt="7" custLinFactNeighborX="4497" custLinFactNeighborY="62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DD06-A80A-407F-85B6-F221B1B674F3}" type="pres">
      <dgm:prSet presAssocID="{64E0C565-44F2-4CE4-9F4F-18B4C75594E9}" presName="root" presStyleCnt="0">
        <dgm:presLayoutVars>
          <dgm:chMax/>
          <dgm:chPref/>
        </dgm:presLayoutVars>
      </dgm:prSet>
      <dgm:spPr/>
    </dgm:pt>
    <dgm:pt modelId="{B506A6F9-1762-496F-AF0E-5B63F1293AB9}" type="pres">
      <dgm:prSet presAssocID="{64E0C565-44F2-4CE4-9F4F-18B4C75594E9}" presName="rootComposite" presStyleCnt="0">
        <dgm:presLayoutVars/>
      </dgm:prSet>
      <dgm:spPr/>
    </dgm:pt>
    <dgm:pt modelId="{D09FB347-DE12-4BC3-BA14-6A7360202B7D}" type="pres">
      <dgm:prSet presAssocID="{64E0C565-44F2-4CE4-9F4F-18B4C75594E9}" presName="ParentAccent" presStyleLbl="alignNode1" presStyleIdx="1" presStyleCnt="2"/>
      <dgm:spPr/>
    </dgm:pt>
    <dgm:pt modelId="{3BB1A00A-5171-45BD-8481-1B48C4C8B7D8}" type="pres">
      <dgm:prSet presAssocID="{64E0C565-44F2-4CE4-9F4F-18B4C75594E9}" presName="ParentSmallAccent" presStyleLbl="fgAcc1" presStyleIdx="1" presStyleCnt="2"/>
      <dgm:spPr/>
    </dgm:pt>
    <dgm:pt modelId="{05A41AB3-C0F2-40D5-9D13-6489DF2A6776}" type="pres">
      <dgm:prSet presAssocID="{64E0C565-44F2-4CE4-9F4F-18B4C75594E9}" presName="Parent" presStyleLbl="revTx" presStyleIdx="3" presStyleCnt="7" custScaleX="15693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2FDD-B4E0-4EDF-8569-E4C2262D0000}" type="pres">
      <dgm:prSet presAssocID="{64E0C565-44F2-4CE4-9F4F-18B4C75594E9}" presName="childShape" presStyleCnt="0">
        <dgm:presLayoutVars>
          <dgm:chMax val="0"/>
          <dgm:chPref val="0"/>
        </dgm:presLayoutVars>
      </dgm:prSet>
      <dgm:spPr/>
    </dgm:pt>
    <dgm:pt modelId="{2350D1E5-E63A-4B72-BECB-D63A8EF7DAE7}" type="pres">
      <dgm:prSet presAssocID="{5886E6A3-A8DF-4BDA-B635-B0F508F95D13}" presName="childComposite" presStyleCnt="0">
        <dgm:presLayoutVars>
          <dgm:chMax val="0"/>
          <dgm:chPref val="0"/>
        </dgm:presLayoutVars>
      </dgm:prSet>
      <dgm:spPr/>
    </dgm:pt>
    <dgm:pt modelId="{A4679B69-22F2-41D9-98C9-3EB94490353C}" type="pres">
      <dgm:prSet presAssocID="{5886E6A3-A8DF-4BDA-B635-B0F508F95D13}" presName="ChildAccent" presStyleLbl="solidFgAcc1" presStyleIdx="2" presStyleCnt="5"/>
      <dgm:spPr/>
    </dgm:pt>
    <dgm:pt modelId="{69CB0D7A-3EB1-403B-8A7D-83602A862C57}" type="pres">
      <dgm:prSet presAssocID="{5886E6A3-A8DF-4BDA-B635-B0F508F95D13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C1081-EE4E-4148-AD2F-3FFD430EE1B9}" type="pres">
      <dgm:prSet presAssocID="{2ADD26E6-3DF8-45EA-ADB5-2764A910B4B7}" presName="childComposite" presStyleCnt="0">
        <dgm:presLayoutVars>
          <dgm:chMax val="0"/>
          <dgm:chPref val="0"/>
        </dgm:presLayoutVars>
      </dgm:prSet>
      <dgm:spPr/>
    </dgm:pt>
    <dgm:pt modelId="{2E662957-B7F8-4B77-96FF-A07055E4E5BF}" type="pres">
      <dgm:prSet presAssocID="{2ADD26E6-3DF8-45EA-ADB5-2764A910B4B7}" presName="ChildAccent" presStyleLbl="solidFgAcc1" presStyleIdx="3" presStyleCnt="5"/>
      <dgm:spPr/>
    </dgm:pt>
    <dgm:pt modelId="{6B607C5F-4F43-44D2-95F4-7040ECFDD936}" type="pres">
      <dgm:prSet presAssocID="{2ADD26E6-3DF8-45EA-ADB5-2764A910B4B7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91DA0-5254-4EFA-9222-6A3655431D2D}" type="pres">
      <dgm:prSet presAssocID="{AD003E14-EF23-43B4-A5A5-217574AF7EAE}" presName="childComposite" presStyleCnt="0">
        <dgm:presLayoutVars>
          <dgm:chMax val="0"/>
          <dgm:chPref val="0"/>
        </dgm:presLayoutVars>
      </dgm:prSet>
      <dgm:spPr/>
    </dgm:pt>
    <dgm:pt modelId="{069E9D36-959E-4EE1-88CF-DCFF826385AC}" type="pres">
      <dgm:prSet presAssocID="{AD003E14-EF23-43B4-A5A5-217574AF7EAE}" presName="ChildAccent" presStyleLbl="solidFgAcc1" presStyleIdx="4" presStyleCnt="5"/>
      <dgm:spPr/>
    </dgm:pt>
    <dgm:pt modelId="{B8E1CB64-79D4-4ACD-BAD3-58E15E34A9AE}" type="pres">
      <dgm:prSet presAssocID="{AD003E14-EF23-43B4-A5A5-217574AF7EAE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E1881E-4E27-4232-B6F5-84A10E0F148D}" type="presOf" srcId="{4A50BC2C-0166-4D78-8B1D-ECA5AD3AFAF3}" destId="{92E970F9-DE53-4F20-A841-4DBC76DBF762}" srcOrd="0" destOrd="0" presId="urn:microsoft.com/office/officeart/2008/layout/SquareAccentList"/>
    <dgm:cxn modelId="{63982068-473D-4E5E-92A8-9C8A1F0F40AD}" srcId="{5BAC2C48-85B7-4131-8D79-90A2975E90A0}" destId="{A4AE0425-F3CB-43AE-A44A-893967D3CD33}" srcOrd="0" destOrd="0" parTransId="{4009CDDE-D102-447E-A0F6-A36D5BEDAB2D}" sibTransId="{8A46E42E-D366-4A7F-877D-7968C66962A2}"/>
    <dgm:cxn modelId="{5CDD76A0-2775-44D0-826C-F597146676D5}" type="presOf" srcId="{5886E6A3-A8DF-4BDA-B635-B0F508F95D13}" destId="{69CB0D7A-3EB1-403B-8A7D-83602A862C57}" srcOrd="0" destOrd="0" presId="urn:microsoft.com/office/officeart/2008/layout/SquareAccentList"/>
    <dgm:cxn modelId="{E42018E0-967C-477A-872C-8E5A6FE72158}" srcId="{64E0C565-44F2-4CE4-9F4F-18B4C75594E9}" destId="{2ADD26E6-3DF8-45EA-ADB5-2764A910B4B7}" srcOrd="1" destOrd="0" parTransId="{DFF4F4A1-1A9D-4212-89BF-75BC4C8E70C2}" sibTransId="{19E1A070-3367-4C81-ABA5-5958FA8B51D6}"/>
    <dgm:cxn modelId="{EAD40C8A-34CD-4BC1-8B71-0D87E69981FC}" type="presOf" srcId="{64E0C565-44F2-4CE4-9F4F-18B4C75594E9}" destId="{05A41AB3-C0F2-40D5-9D13-6489DF2A6776}" srcOrd="0" destOrd="0" presId="urn:microsoft.com/office/officeart/2008/layout/SquareAccentList"/>
    <dgm:cxn modelId="{1C3AE253-FBDA-4D30-8F13-2EF23B9BEA4E}" srcId="{A4AE0425-F3CB-43AE-A44A-893967D3CD33}" destId="{4A50BC2C-0166-4D78-8B1D-ECA5AD3AFAF3}" srcOrd="1" destOrd="0" parTransId="{D00A4D59-4B46-4835-8C8F-261DBDBD4A6F}" sibTransId="{D6B71F86-6034-4AEA-9D57-EA807B47271D}"/>
    <dgm:cxn modelId="{14436B2D-65AF-489F-9D50-9DBAE0FF4462}" srcId="{64E0C565-44F2-4CE4-9F4F-18B4C75594E9}" destId="{AD003E14-EF23-43B4-A5A5-217574AF7EAE}" srcOrd="2" destOrd="0" parTransId="{19A78BB6-4991-4057-96CF-FD2746E6EFBA}" sibTransId="{706953C1-DAC7-42C6-8128-8CE560D579CE}"/>
    <dgm:cxn modelId="{78A01DA4-B45C-4EB3-8B44-EA5B6CF50303}" srcId="{64E0C565-44F2-4CE4-9F4F-18B4C75594E9}" destId="{5886E6A3-A8DF-4BDA-B635-B0F508F95D13}" srcOrd="0" destOrd="0" parTransId="{E2798D30-FE2B-4DC9-BEAD-13C366FB43E4}" sibTransId="{7B4D43AF-9385-4347-B016-6A2CF2CE146A}"/>
    <dgm:cxn modelId="{A2741B52-5C71-4B93-AC0B-CA11F295B3EB}" type="presOf" srcId="{5BAC2C48-85B7-4131-8D79-90A2975E90A0}" destId="{4255AE81-8518-493D-8DC3-E6DB64B9DCD4}" srcOrd="0" destOrd="0" presId="urn:microsoft.com/office/officeart/2008/layout/SquareAccentList"/>
    <dgm:cxn modelId="{3DDEFCCF-81A2-4187-A8E9-DD91A4611BD9}" type="presOf" srcId="{A4AE0425-F3CB-43AE-A44A-893967D3CD33}" destId="{59EFB210-7743-4BAF-8DC5-7938335A9395}" srcOrd="0" destOrd="0" presId="urn:microsoft.com/office/officeart/2008/layout/SquareAccentList"/>
    <dgm:cxn modelId="{E8C04682-FEF8-49F5-9610-EF57DCA083E1}" type="presOf" srcId="{2ADD26E6-3DF8-45EA-ADB5-2764A910B4B7}" destId="{6B607C5F-4F43-44D2-95F4-7040ECFDD936}" srcOrd="0" destOrd="0" presId="urn:microsoft.com/office/officeart/2008/layout/SquareAccentList"/>
    <dgm:cxn modelId="{C2F4389A-6B7B-47D2-91D3-D45814601314}" srcId="{A4AE0425-F3CB-43AE-A44A-893967D3CD33}" destId="{30BD482D-0C10-45E0-933A-77EBB98D6C3E}" srcOrd="0" destOrd="0" parTransId="{F8648593-A66A-4CAE-997B-EFDA8EFE3A77}" sibTransId="{DC764B49-4F26-42ED-B534-6DC4DDFAD056}"/>
    <dgm:cxn modelId="{5D34F827-CBF3-4068-AE63-E41D936F3B55}" srcId="{5BAC2C48-85B7-4131-8D79-90A2975E90A0}" destId="{64E0C565-44F2-4CE4-9F4F-18B4C75594E9}" srcOrd="1" destOrd="0" parTransId="{AA6A7D5D-B037-48DC-AA33-EE59A579DF48}" sibTransId="{39E619AB-6B83-4D83-9C8E-0E514DC5A784}"/>
    <dgm:cxn modelId="{3D4D8869-03D2-4C88-AD5E-E2A4F8B69FE0}" type="presOf" srcId="{AD003E14-EF23-43B4-A5A5-217574AF7EAE}" destId="{B8E1CB64-79D4-4ACD-BAD3-58E15E34A9AE}" srcOrd="0" destOrd="0" presId="urn:microsoft.com/office/officeart/2008/layout/SquareAccentList"/>
    <dgm:cxn modelId="{0871A9A2-444C-4883-9EFB-BDCE686C1061}" type="presOf" srcId="{30BD482D-0C10-45E0-933A-77EBB98D6C3E}" destId="{4E4DE4D4-0973-4ED2-861F-BF94CFE1431C}" srcOrd="0" destOrd="0" presId="urn:microsoft.com/office/officeart/2008/layout/SquareAccentList"/>
    <dgm:cxn modelId="{AD1CCE98-26EB-4C2A-B4FB-B4D3E4E6E576}" type="presParOf" srcId="{4255AE81-8518-493D-8DC3-E6DB64B9DCD4}" destId="{BD4D1E39-85A6-4610-9147-DA7B398BD2EC}" srcOrd="0" destOrd="0" presId="urn:microsoft.com/office/officeart/2008/layout/SquareAccentList"/>
    <dgm:cxn modelId="{9B8BC646-C699-4F09-9A82-62FE36FC14CA}" type="presParOf" srcId="{BD4D1E39-85A6-4610-9147-DA7B398BD2EC}" destId="{8DF6DB81-308C-44B3-9E10-29EB60985AA1}" srcOrd="0" destOrd="0" presId="urn:microsoft.com/office/officeart/2008/layout/SquareAccentList"/>
    <dgm:cxn modelId="{D15AB7B5-D580-4E44-9362-F2184AD85CFD}" type="presParOf" srcId="{8DF6DB81-308C-44B3-9E10-29EB60985AA1}" destId="{0B6E7276-F474-43F7-800B-CA2235A029E1}" srcOrd="0" destOrd="0" presId="urn:microsoft.com/office/officeart/2008/layout/SquareAccentList"/>
    <dgm:cxn modelId="{EA9055C9-8D9E-4FE4-86C7-6BABF5F99A08}" type="presParOf" srcId="{8DF6DB81-308C-44B3-9E10-29EB60985AA1}" destId="{9CDD980D-A350-46D2-BD4F-7AB5D375D146}" srcOrd="1" destOrd="0" presId="urn:microsoft.com/office/officeart/2008/layout/SquareAccentList"/>
    <dgm:cxn modelId="{1299886F-91F7-4304-A089-8891CA877D53}" type="presParOf" srcId="{8DF6DB81-308C-44B3-9E10-29EB60985AA1}" destId="{59EFB210-7743-4BAF-8DC5-7938335A9395}" srcOrd="2" destOrd="0" presId="urn:microsoft.com/office/officeart/2008/layout/SquareAccentList"/>
    <dgm:cxn modelId="{C84C0DA9-DAB9-44CC-B8B3-D606832853F3}" type="presParOf" srcId="{BD4D1E39-85A6-4610-9147-DA7B398BD2EC}" destId="{B9161F26-56B0-4941-8F8D-1894A23CE572}" srcOrd="1" destOrd="0" presId="urn:microsoft.com/office/officeart/2008/layout/SquareAccentList"/>
    <dgm:cxn modelId="{804192A6-D325-4DB6-B242-B2F54AD78E1C}" type="presParOf" srcId="{B9161F26-56B0-4941-8F8D-1894A23CE572}" destId="{99BE9497-4C43-44EB-AB7C-0EFFEDF65B3A}" srcOrd="0" destOrd="0" presId="urn:microsoft.com/office/officeart/2008/layout/SquareAccentList"/>
    <dgm:cxn modelId="{6E41F193-2271-44F1-BC64-6ADA5ABC0A39}" type="presParOf" srcId="{99BE9497-4C43-44EB-AB7C-0EFFEDF65B3A}" destId="{7B281FDE-6E0D-4E82-A03A-8988665EDF92}" srcOrd="0" destOrd="0" presId="urn:microsoft.com/office/officeart/2008/layout/SquareAccentList"/>
    <dgm:cxn modelId="{EDB9569B-6CD1-4BAE-8667-FADCA1FDC307}" type="presParOf" srcId="{99BE9497-4C43-44EB-AB7C-0EFFEDF65B3A}" destId="{4E4DE4D4-0973-4ED2-861F-BF94CFE1431C}" srcOrd="1" destOrd="0" presId="urn:microsoft.com/office/officeart/2008/layout/SquareAccentList"/>
    <dgm:cxn modelId="{32285027-5945-4A79-B013-B485FAE6B6EA}" type="presParOf" srcId="{B9161F26-56B0-4941-8F8D-1894A23CE572}" destId="{53C7997C-8D93-45C2-8EE7-A23C2D8A88E2}" srcOrd="1" destOrd="0" presId="urn:microsoft.com/office/officeart/2008/layout/SquareAccentList"/>
    <dgm:cxn modelId="{EAF7D03E-2CDC-4FAE-95B9-DA811BE9CDC1}" type="presParOf" srcId="{53C7997C-8D93-45C2-8EE7-A23C2D8A88E2}" destId="{F94624E3-54E8-430B-B455-465ED9AC2552}" srcOrd="0" destOrd="0" presId="urn:microsoft.com/office/officeart/2008/layout/SquareAccentList"/>
    <dgm:cxn modelId="{EA8FC19E-0DD7-49E5-A876-16A73730FE54}" type="presParOf" srcId="{53C7997C-8D93-45C2-8EE7-A23C2D8A88E2}" destId="{92E970F9-DE53-4F20-A841-4DBC76DBF762}" srcOrd="1" destOrd="0" presId="urn:microsoft.com/office/officeart/2008/layout/SquareAccentList"/>
    <dgm:cxn modelId="{1FAB657B-B72C-4B9F-B97E-A15335FAB51A}" type="presParOf" srcId="{4255AE81-8518-493D-8DC3-E6DB64B9DCD4}" destId="{1CA7DD06-A80A-407F-85B6-F221B1B674F3}" srcOrd="1" destOrd="0" presId="urn:microsoft.com/office/officeart/2008/layout/SquareAccentList"/>
    <dgm:cxn modelId="{BC0B91F9-666B-432F-8720-EFE01B037F9E}" type="presParOf" srcId="{1CA7DD06-A80A-407F-85B6-F221B1B674F3}" destId="{B506A6F9-1762-496F-AF0E-5B63F1293AB9}" srcOrd="0" destOrd="0" presId="urn:microsoft.com/office/officeart/2008/layout/SquareAccentList"/>
    <dgm:cxn modelId="{2072FAF8-5B6F-4D08-A9EC-840B53C44B10}" type="presParOf" srcId="{B506A6F9-1762-496F-AF0E-5B63F1293AB9}" destId="{D09FB347-DE12-4BC3-BA14-6A7360202B7D}" srcOrd="0" destOrd="0" presId="urn:microsoft.com/office/officeart/2008/layout/SquareAccentList"/>
    <dgm:cxn modelId="{375C3062-061E-4BA2-A8D0-07316BB7FBF1}" type="presParOf" srcId="{B506A6F9-1762-496F-AF0E-5B63F1293AB9}" destId="{3BB1A00A-5171-45BD-8481-1B48C4C8B7D8}" srcOrd="1" destOrd="0" presId="urn:microsoft.com/office/officeart/2008/layout/SquareAccentList"/>
    <dgm:cxn modelId="{5C427325-308D-4D95-9854-138999D61A53}" type="presParOf" srcId="{B506A6F9-1762-496F-AF0E-5B63F1293AB9}" destId="{05A41AB3-C0F2-40D5-9D13-6489DF2A6776}" srcOrd="2" destOrd="0" presId="urn:microsoft.com/office/officeart/2008/layout/SquareAccentList"/>
    <dgm:cxn modelId="{BA33E5B8-34BD-49D0-8688-E32F98D6EE75}" type="presParOf" srcId="{1CA7DD06-A80A-407F-85B6-F221B1B674F3}" destId="{C7652FDD-B4E0-4EDF-8569-E4C2262D0000}" srcOrd="1" destOrd="0" presId="urn:microsoft.com/office/officeart/2008/layout/SquareAccentList"/>
    <dgm:cxn modelId="{656A5F2B-9E4E-4DCC-8B99-89B93323B27D}" type="presParOf" srcId="{C7652FDD-B4E0-4EDF-8569-E4C2262D0000}" destId="{2350D1E5-E63A-4B72-BECB-D63A8EF7DAE7}" srcOrd="0" destOrd="0" presId="urn:microsoft.com/office/officeart/2008/layout/SquareAccentList"/>
    <dgm:cxn modelId="{CB493E28-899F-48D0-AB96-82AB5B79905C}" type="presParOf" srcId="{2350D1E5-E63A-4B72-BECB-D63A8EF7DAE7}" destId="{A4679B69-22F2-41D9-98C9-3EB94490353C}" srcOrd="0" destOrd="0" presId="urn:microsoft.com/office/officeart/2008/layout/SquareAccentList"/>
    <dgm:cxn modelId="{331E766C-2907-4D32-B9F7-BC167FC33CEE}" type="presParOf" srcId="{2350D1E5-E63A-4B72-BECB-D63A8EF7DAE7}" destId="{69CB0D7A-3EB1-403B-8A7D-83602A862C57}" srcOrd="1" destOrd="0" presId="urn:microsoft.com/office/officeart/2008/layout/SquareAccentList"/>
    <dgm:cxn modelId="{84866BC5-967D-4251-8671-41746351D249}" type="presParOf" srcId="{C7652FDD-B4E0-4EDF-8569-E4C2262D0000}" destId="{E8AC1081-EE4E-4148-AD2F-3FFD430EE1B9}" srcOrd="1" destOrd="0" presId="urn:microsoft.com/office/officeart/2008/layout/SquareAccentList"/>
    <dgm:cxn modelId="{7665BBDC-E53B-4875-9EA8-77011FFD7E9E}" type="presParOf" srcId="{E8AC1081-EE4E-4148-AD2F-3FFD430EE1B9}" destId="{2E662957-B7F8-4B77-96FF-A07055E4E5BF}" srcOrd="0" destOrd="0" presId="urn:microsoft.com/office/officeart/2008/layout/SquareAccentList"/>
    <dgm:cxn modelId="{8D42A181-11D6-4326-BD23-A18AC24F385E}" type="presParOf" srcId="{E8AC1081-EE4E-4148-AD2F-3FFD430EE1B9}" destId="{6B607C5F-4F43-44D2-95F4-7040ECFDD936}" srcOrd="1" destOrd="0" presId="urn:microsoft.com/office/officeart/2008/layout/SquareAccentList"/>
    <dgm:cxn modelId="{A64F4EEF-3DD3-49EA-BB7A-76CCA791CCEC}" type="presParOf" srcId="{C7652FDD-B4E0-4EDF-8569-E4C2262D0000}" destId="{57691DA0-5254-4EFA-9222-6A3655431D2D}" srcOrd="2" destOrd="0" presId="urn:microsoft.com/office/officeart/2008/layout/SquareAccentList"/>
    <dgm:cxn modelId="{73A65EC6-1DCA-4885-8F0E-91576866F2CB}" type="presParOf" srcId="{57691DA0-5254-4EFA-9222-6A3655431D2D}" destId="{069E9D36-959E-4EE1-88CF-DCFF826385AC}" srcOrd="0" destOrd="0" presId="urn:microsoft.com/office/officeart/2008/layout/SquareAccentList"/>
    <dgm:cxn modelId="{F2A50B5A-8703-4F03-9BA4-B5F93EF664C0}" type="presParOf" srcId="{57691DA0-5254-4EFA-9222-6A3655431D2D}" destId="{B8E1CB64-79D4-4ACD-BAD3-58E15E34A9A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2B6D9-7197-450F-AD46-7B3ACA726B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7A8A-DF83-40CF-8478-2FD46A838E5D}">
      <dgm:prSet phldrT="[Текст]"/>
      <dgm:spPr/>
      <dgm:t>
        <a:bodyPr/>
        <a:lstStyle/>
        <a:p>
          <a:r>
            <a:rPr lang="ru-RU" dirty="0" smtClean="0"/>
            <a:t>НАЧАЛЬНЫЙ</a:t>
          </a:r>
          <a:endParaRPr lang="ru-RU" dirty="0"/>
        </a:p>
      </dgm:t>
    </dgm:pt>
    <dgm:pt modelId="{E12E0ECA-45F4-4A66-843A-27AD8CF9BAFF}" type="parTrans" cxnId="{47F35358-CF9A-4F7A-97BD-C8D5B8FBE5A2}">
      <dgm:prSet/>
      <dgm:spPr/>
      <dgm:t>
        <a:bodyPr/>
        <a:lstStyle/>
        <a:p>
          <a:endParaRPr lang="ru-RU"/>
        </a:p>
      </dgm:t>
    </dgm:pt>
    <dgm:pt modelId="{66D1E42A-25BE-4B85-8E62-FEF85207C473}" type="sibTrans" cxnId="{47F35358-CF9A-4F7A-97BD-C8D5B8FBE5A2}">
      <dgm:prSet/>
      <dgm:spPr/>
      <dgm:t>
        <a:bodyPr/>
        <a:lstStyle/>
        <a:p>
          <a:endParaRPr lang="ru-RU"/>
        </a:p>
      </dgm:t>
    </dgm:pt>
    <dgm:pt modelId="{EF19A944-58D9-47C5-A753-FDDEC417D5D8}">
      <dgm:prSet phldrT="[Текст]"/>
      <dgm:spPr/>
      <dgm:t>
        <a:bodyPr/>
        <a:lstStyle/>
        <a:p>
          <a:r>
            <a:rPr lang="ru-RU" b="1" dirty="0" smtClean="0"/>
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программы.</a:t>
          </a:r>
          <a:endParaRPr lang="ru-RU" b="1" dirty="0"/>
        </a:p>
      </dgm:t>
    </dgm:pt>
    <dgm:pt modelId="{A66A98BD-6109-4E09-9C36-89CE7CDB735F}" type="parTrans" cxnId="{BEE33D65-E125-4129-9CA9-C84431CFA5F1}">
      <dgm:prSet/>
      <dgm:spPr/>
      <dgm:t>
        <a:bodyPr/>
        <a:lstStyle/>
        <a:p>
          <a:endParaRPr lang="ru-RU"/>
        </a:p>
      </dgm:t>
    </dgm:pt>
    <dgm:pt modelId="{4DAD8AA7-7AEF-42D1-BC5B-7CA655A75CF7}" type="sibTrans" cxnId="{BEE33D65-E125-4129-9CA9-C84431CFA5F1}">
      <dgm:prSet/>
      <dgm:spPr/>
      <dgm:t>
        <a:bodyPr/>
        <a:lstStyle/>
        <a:p>
          <a:endParaRPr lang="ru-RU"/>
        </a:p>
      </dgm:t>
    </dgm:pt>
    <dgm:pt modelId="{303A3747-278C-4BA7-9A1D-7DBC70565F77}">
      <dgm:prSet phldrT="[Текст]"/>
      <dgm:spPr/>
      <dgm:t>
        <a:bodyPr/>
        <a:lstStyle/>
        <a:p>
          <a:r>
            <a:rPr lang="ru-RU" dirty="0" smtClean="0"/>
            <a:t>БАЗОВЫЙ</a:t>
          </a:r>
          <a:endParaRPr lang="ru-RU" dirty="0"/>
        </a:p>
      </dgm:t>
    </dgm:pt>
    <dgm:pt modelId="{8208C3FE-0606-4AAA-9BED-BE3D6B569DD3}" type="parTrans" cxnId="{38F103AE-730D-4F8A-BB42-C5D4396CCC67}">
      <dgm:prSet/>
      <dgm:spPr/>
      <dgm:t>
        <a:bodyPr/>
        <a:lstStyle/>
        <a:p>
          <a:endParaRPr lang="ru-RU"/>
        </a:p>
      </dgm:t>
    </dgm:pt>
    <dgm:pt modelId="{1B6F5491-D30A-4B3B-B796-DE9FD8D4A3F7}" type="sibTrans" cxnId="{38F103AE-730D-4F8A-BB42-C5D4396CCC67}">
      <dgm:prSet/>
      <dgm:spPr/>
      <dgm:t>
        <a:bodyPr/>
        <a:lstStyle/>
        <a:p>
          <a:endParaRPr lang="ru-RU"/>
        </a:p>
      </dgm:t>
    </dgm:pt>
    <dgm:pt modelId="{C47B7122-1B63-4180-A83C-E3F95BA1593C}">
      <dgm:prSet phldrT="[Текст]"/>
      <dgm:spPr/>
      <dgm:t>
        <a:bodyPr/>
        <a:lstStyle/>
        <a:p>
          <a:r>
            <a:rPr lang="ru-RU" b="1" dirty="0" smtClean="0"/>
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программы. </a:t>
          </a:r>
          <a:endParaRPr lang="ru-RU" b="1" dirty="0"/>
        </a:p>
      </dgm:t>
    </dgm:pt>
    <dgm:pt modelId="{A5628D13-C089-4A06-A356-7A09DA403706}" type="parTrans" cxnId="{CBDB0D7D-3602-4301-8F43-AFA80528ECF7}">
      <dgm:prSet/>
      <dgm:spPr/>
      <dgm:t>
        <a:bodyPr/>
        <a:lstStyle/>
        <a:p>
          <a:endParaRPr lang="ru-RU"/>
        </a:p>
      </dgm:t>
    </dgm:pt>
    <dgm:pt modelId="{BA8598DC-8851-4F8E-96D7-57AC698EB89E}" type="sibTrans" cxnId="{CBDB0D7D-3602-4301-8F43-AFA80528ECF7}">
      <dgm:prSet/>
      <dgm:spPr/>
      <dgm:t>
        <a:bodyPr/>
        <a:lstStyle/>
        <a:p>
          <a:endParaRPr lang="ru-RU"/>
        </a:p>
      </dgm:t>
    </dgm:pt>
    <dgm:pt modelId="{B51E38A4-3BF1-4BE5-9185-4E137FB621E2}">
      <dgm:prSet phldrT="[Текст]"/>
      <dgm:spPr/>
      <dgm:t>
        <a:bodyPr/>
        <a:lstStyle/>
        <a:p>
          <a:r>
            <a:rPr lang="ru-RU" dirty="0" smtClean="0"/>
            <a:t>УГЛУБЛЕННЫЙ</a:t>
          </a:r>
          <a:endParaRPr lang="ru-RU" dirty="0"/>
        </a:p>
      </dgm:t>
    </dgm:pt>
    <dgm:pt modelId="{2AD3BE5E-4947-4140-BDC6-A62B74FE7500}" type="parTrans" cxnId="{7B4D4B7A-D683-435C-9F09-CA0617731B05}">
      <dgm:prSet/>
      <dgm:spPr/>
      <dgm:t>
        <a:bodyPr/>
        <a:lstStyle/>
        <a:p>
          <a:endParaRPr lang="ru-RU"/>
        </a:p>
      </dgm:t>
    </dgm:pt>
    <dgm:pt modelId="{E4F6D146-4BAB-4C1E-909B-570A947C9278}" type="sibTrans" cxnId="{7B4D4B7A-D683-435C-9F09-CA0617731B05}">
      <dgm:prSet/>
      <dgm:spPr/>
      <dgm:t>
        <a:bodyPr/>
        <a:lstStyle/>
        <a:p>
          <a:endParaRPr lang="ru-RU"/>
        </a:p>
      </dgm:t>
    </dgm:pt>
    <dgm:pt modelId="{F19A18AB-B07D-43B6-857A-C643F49F7765}">
      <dgm:prSet phldrT="[Текст]"/>
      <dgm:spPr/>
      <dgm:t>
        <a:bodyPr/>
        <a:lstStyle/>
        <a:p>
          <a:r>
            <a:rPr lang="ru-RU" b="1" dirty="0" smtClean="0"/>
            <a:t>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 тематического направления программы. Также предполагает углубленное изучение содержания программы и доступ к </a:t>
          </a:r>
          <a:r>
            <a:rPr lang="ru-RU" b="1" dirty="0" err="1" smtClean="0"/>
            <a:t>околопрофессиональным</a:t>
          </a:r>
          <a:r>
            <a:rPr lang="ru-RU" b="1" dirty="0" smtClean="0"/>
            <a:t> и профессиональным знаниям в рамках содержательно-тематического направления программы.</a:t>
          </a:r>
          <a:endParaRPr lang="ru-RU" b="1" dirty="0"/>
        </a:p>
      </dgm:t>
    </dgm:pt>
    <dgm:pt modelId="{86E11BA0-66A9-48AA-9E3F-B4FEA4DECCDE}" type="parTrans" cxnId="{60EEDA86-02A0-4683-B97F-BB192641D4A3}">
      <dgm:prSet/>
      <dgm:spPr/>
      <dgm:t>
        <a:bodyPr/>
        <a:lstStyle/>
        <a:p>
          <a:endParaRPr lang="ru-RU"/>
        </a:p>
      </dgm:t>
    </dgm:pt>
    <dgm:pt modelId="{94EDEF1E-5343-47D0-BD60-6B4347434225}" type="sibTrans" cxnId="{60EEDA86-02A0-4683-B97F-BB192641D4A3}">
      <dgm:prSet/>
      <dgm:spPr/>
      <dgm:t>
        <a:bodyPr/>
        <a:lstStyle/>
        <a:p>
          <a:endParaRPr lang="ru-RU"/>
        </a:p>
      </dgm:t>
    </dgm:pt>
    <dgm:pt modelId="{B946B0D1-3C97-4D57-9EC9-A9CCD42C271F}" type="pres">
      <dgm:prSet presAssocID="{ED22B6D9-7197-450F-AD46-7B3ACA726B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19ADCF-3CDB-456E-8B2B-B5EF203A42B2}" type="pres">
      <dgm:prSet presAssocID="{67ED7A8A-DF83-40CF-8478-2FD46A838E5D}" presName="composite" presStyleCnt="0"/>
      <dgm:spPr/>
    </dgm:pt>
    <dgm:pt modelId="{931174F3-645D-495D-A9D5-81FDFB382843}" type="pres">
      <dgm:prSet presAssocID="{67ED7A8A-DF83-40CF-8478-2FD46A838E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9BAC4-33D4-4997-91D2-840C67F8CC9B}" type="pres">
      <dgm:prSet presAssocID="{67ED7A8A-DF83-40CF-8478-2FD46A838E5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C5C64-93A0-420C-B0D8-F4D376058FF6}" type="pres">
      <dgm:prSet presAssocID="{66D1E42A-25BE-4B85-8E62-FEF85207C473}" presName="space" presStyleCnt="0"/>
      <dgm:spPr/>
    </dgm:pt>
    <dgm:pt modelId="{58CE6CCB-7BD6-4653-983B-0B5B30A89D3A}" type="pres">
      <dgm:prSet presAssocID="{303A3747-278C-4BA7-9A1D-7DBC70565F77}" presName="composite" presStyleCnt="0"/>
      <dgm:spPr/>
    </dgm:pt>
    <dgm:pt modelId="{77CF6D15-4083-4062-8CD0-3CD4DFDBF9F0}" type="pres">
      <dgm:prSet presAssocID="{303A3747-278C-4BA7-9A1D-7DBC70565F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1F9D5-9D3D-4197-8E5F-76834F55AE5B}" type="pres">
      <dgm:prSet presAssocID="{303A3747-278C-4BA7-9A1D-7DBC70565F7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EBE90-34F7-4FAF-B5E0-46EB083842FC}" type="pres">
      <dgm:prSet presAssocID="{1B6F5491-D30A-4B3B-B796-DE9FD8D4A3F7}" presName="space" presStyleCnt="0"/>
      <dgm:spPr/>
    </dgm:pt>
    <dgm:pt modelId="{541206AB-4B18-4CD8-929B-F8935BA48DE3}" type="pres">
      <dgm:prSet presAssocID="{B51E38A4-3BF1-4BE5-9185-4E137FB621E2}" presName="composite" presStyleCnt="0"/>
      <dgm:spPr/>
    </dgm:pt>
    <dgm:pt modelId="{DF09FEE6-34D1-4F56-A59A-A99565C3B0DD}" type="pres">
      <dgm:prSet presAssocID="{B51E38A4-3BF1-4BE5-9185-4E137FB621E2}" presName="parTx" presStyleLbl="alignNode1" presStyleIdx="2" presStyleCnt="3" custLinFactNeighborX="3028" custLinFactNeighborY="-12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2C039-3EFB-4783-BAB1-1B8352E917AA}" type="pres">
      <dgm:prSet presAssocID="{B51E38A4-3BF1-4BE5-9185-4E137FB621E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8C78A-1D0D-40CF-9C7B-0CE738060615}" type="presOf" srcId="{67ED7A8A-DF83-40CF-8478-2FD46A838E5D}" destId="{931174F3-645D-495D-A9D5-81FDFB382843}" srcOrd="0" destOrd="0" presId="urn:microsoft.com/office/officeart/2005/8/layout/hList1"/>
    <dgm:cxn modelId="{E79ADD5D-1450-413B-BD15-BC47ED20FC41}" type="presOf" srcId="{C47B7122-1B63-4180-A83C-E3F95BA1593C}" destId="{0041F9D5-9D3D-4197-8E5F-76834F55AE5B}" srcOrd="0" destOrd="0" presId="urn:microsoft.com/office/officeart/2005/8/layout/hList1"/>
    <dgm:cxn modelId="{60EEDA86-02A0-4683-B97F-BB192641D4A3}" srcId="{B51E38A4-3BF1-4BE5-9185-4E137FB621E2}" destId="{F19A18AB-B07D-43B6-857A-C643F49F7765}" srcOrd="0" destOrd="0" parTransId="{86E11BA0-66A9-48AA-9E3F-B4FEA4DECCDE}" sibTransId="{94EDEF1E-5343-47D0-BD60-6B4347434225}"/>
    <dgm:cxn modelId="{BEE33D65-E125-4129-9CA9-C84431CFA5F1}" srcId="{67ED7A8A-DF83-40CF-8478-2FD46A838E5D}" destId="{EF19A944-58D9-47C5-A753-FDDEC417D5D8}" srcOrd="0" destOrd="0" parTransId="{A66A98BD-6109-4E09-9C36-89CE7CDB735F}" sibTransId="{4DAD8AA7-7AEF-42D1-BC5B-7CA655A75CF7}"/>
    <dgm:cxn modelId="{5592F37A-A870-4584-ACC4-0339DB8D4624}" type="presOf" srcId="{303A3747-278C-4BA7-9A1D-7DBC70565F77}" destId="{77CF6D15-4083-4062-8CD0-3CD4DFDBF9F0}" srcOrd="0" destOrd="0" presId="urn:microsoft.com/office/officeart/2005/8/layout/hList1"/>
    <dgm:cxn modelId="{9B97D37F-F7F7-4529-B55D-B59185633724}" type="presOf" srcId="{B51E38A4-3BF1-4BE5-9185-4E137FB621E2}" destId="{DF09FEE6-34D1-4F56-A59A-A99565C3B0DD}" srcOrd="0" destOrd="0" presId="urn:microsoft.com/office/officeart/2005/8/layout/hList1"/>
    <dgm:cxn modelId="{ADEAA08B-2DE6-449B-9EA3-2FFAB160229F}" type="presOf" srcId="{ED22B6D9-7197-450F-AD46-7B3ACA726B68}" destId="{B946B0D1-3C97-4D57-9EC9-A9CCD42C271F}" srcOrd="0" destOrd="0" presId="urn:microsoft.com/office/officeart/2005/8/layout/hList1"/>
    <dgm:cxn modelId="{B7478863-81AE-47B8-95A8-3B98D3D86842}" type="presOf" srcId="{EF19A944-58D9-47C5-A753-FDDEC417D5D8}" destId="{E179BAC4-33D4-4997-91D2-840C67F8CC9B}" srcOrd="0" destOrd="0" presId="urn:microsoft.com/office/officeart/2005/8/layout/hList1"/>
    <dgm:cxn modelId="{681FA5CA-5A53-43D9-80E1-B3F82DA1945F}" type="presOf" srcId="{F19A18AB-B07D-43B6-857A-C643F49F7765}" destId="{F892C039-3EFB-4783-BAB1-1B8352E917AA}" srcOrd="0" destOrd="0" presId="urn:microsoft.com/office/officeart/2005/8/layout/hList1"/>
    <dgm:cxn modelId="{47F35358-CF9A-4F7A-97BD-C8D5B8FBE5A2}" srcId="{ED22B6D9-7197-450F-AD46-7B3ACA726B68}" destId="{67ED7A8A-DF83-40CF-8478-2FD46A838E5D}" srcOrd="0" destOrd="0" parTransId="{E12E0ECA-45F4-4A66-843A-27AD8CF9BAFF}" sibTransId="{66D1E42A-25BE-4B85-8E62-FEF85207C473}"/>
    <dgm:cxn modelId="{7B4D4B7A-D683-435C-9F09-CA0617731B05}" srcId="{ED22B6D9-7197-450F-AD46-7B3ACA726B68}" destId="{B51E38A4-3BF1-4BE5-9185-4E137FB621E2}" srcOrd="2" destOrd="0" parTransId="{2AD3BE5E-4947-4140-BDC6-A62B74FE7500}" sibTransId="{E4F6D146-4BAB-4C1E-909B-570A947C9278}"/>
    <dgm:cxn modelId="{38F103AE-730D-4F8A-BB42-C5D4396CCC67}" srcId="{ED22B6D9-7197-450F-AD46-7B3ACA726B68}" destId="{303A3747-278C-4BA7-9A1D-7DBC70565F77}" srcOrd="1" destOrd="0" parTransId="{8208C3FE-0606-4AAA-9BED-BE3D6B569DD3}" sibTransId="{1B6F5491-D30A-4B3B-B796-DE9FD8D4A3F7}"/>
    <dgm:cxn modelId="{CBDB0D7D-3602-4301-8F43-AFA80528ECF7}" srcId="{303A3747-278C-4BA7-9A1D-7DBC70565F77}" destId="{C47B7122-1B63-4180-A83C-E3F95BA1593C}" srcOrd="0" destOrd="0" parTransId="{A5628D13-C089-4A06-A356-7A09DA403706}" sibTransId="{BA8598DC-8851-4F8E-96D7-57AC698EB89E}"/>
    <dgm:cxn modelId="{561A89F3-9EAC-4B85-86E9-35DE058056B9}" type="presParOf" srcId="{B946B0D1-3C97-4D57-9EC9-A9CCD42C271F}" destId="{AB19ADCF-3CDB-456E-8B2B-B5EF203A42B2}" srcOrd="0" destOrd="0" presId="urn:microsoft.com/office/officeart/2005/8/layout/hList1"/>
    <dgm:cxn modelId="{2AEC7ED3-5F92-4A37-9BFB-0AE36B463445}" type="presParOf" srcId="{AB19ADCF-3CDB-456E-8B2B-B5EF203A42B2}" destId="{931174F3-645D-495D-A9D5-81FDFB382843}" srcOrd="0" destOrd="0" presId="urn:microsoft.com/office/officeart/2005/8/layout/hList1"/>
    <dgm:cxn modelId="{645A225C-D827-4617-BB08-874F81EE4551}" type="presParOf" srcId="{AB19ADCF-3CDB-456E-8B2B-B5EF203A42B2}" destId="{E179BAC4-33D4-4997-91D2-840C67F8CC9B}" srcOrd="1" destOrd="0" presId="urn:microsoft.com/office/officeart/2005/8/layout/hList1"/>
    <dgm:cxn modelId="{A999631A-03A8-4079-975D-D3E8EF55462F}" type="presParOf" srcId="{B946B0D1-3C97-4D57-9EC9-A9CCD42C271F}" destId="{158C5C64-93A0-420C-B0D8-F4D376058FF6}" srcOrd="1" destOrd="0" presId="urn:microsoft.com/office/officeart/2005/8/layout/hList1"/>
    <dgm:cxn modelId="{976071B7-103F-41B6-805D-317A9E78EDA2}" type="presParOf" srcId="{B946B0D1-3C97-4D57-9EC9-A9CCD42C271F}" destId="{58CE6CCB-7BD6-4653-983B-0B5B30A89D3A}" srcOrd="2" destOrd="0" presId="urn:microsoft.com/office/officeart/2005/8/layout/hList1"/>
    <dgm:cxn modelId="{242CEAEE-33DF-46D0-957D-01C9AB5668F4}" type="presParOf" srcId="{58CE6CCB-7BD6-4653-983B-0B5B30A89D3A}" destId="{77CF6D15-4083-4062-8CD0-3CD4DFDBF9F0}" srcOrd="0" destOrd="0" presId="urn:microsoft.com/office/officeart/2005/8/layout/hList1"/>
    <dgm:cxn modelId="{20E4578B-0CCC-4397-A2A1-66A2AB416D36}" type="presParOf" srcId="{58CE6CCB-7BD6-4653-983B-0B5B30A89D3A}" destId="{0041F9D5-9D3D-4197-8E5F-76834F55AE5B}" srcOrd="1" destOrd="0" presId="urn:microsoft.com/office/officeart/2005/8/layout/hList1"/>
    <dgm:cxn modelId="{3F87D647-2E68-41C5-A129-AB4823A9B231}" type="presParOf" srcId="{B946B0D1-3C97-4D57-9EC9-A9CCD42C271F}" destId="{1ABEBE90-34F7-4FAF-B5E0-46EB083842FC}" srcOrd="3" destOrd="0" presId="urn:microsoft.com/office/officeart/2005/8/layout/hList1"/>
    <dgm:cxn modelId="{E0AEE8DC-EC19-460F-B09A-4ADE3896937C}" type="presParOf" srcId="{B946B0D1-3C97-4D57-9EC9-A9CCD42C271F}" destId="{541206AB-4B18-4CD8-929B-F8935BA48DE3}" srcOrd="4" destOrd="0" presId="urn:microsoft.com/office/officeart/2005/8/layout/hList1"/>
    <dgm:cxn modelId="{84AADCF1-1427-4C5A-88B9-59E18A76C287}" type="presParOf" srcId="{541206AB-4B18-4CD8-929B-F8935BA48DE3}" destId="{DF09FEE6-34D1-4F56-A59A-A99565C3B0DD}" srcOrd="0" destOrd="0" presId="urn:microsoft.com/office/officeart/2005/8/layout/hList1"/>
    <dgm:cxn modelId="{724AA35E-6538-43BE-B1E6-47BD559B486A}" type="presParOf" srcId="{541206AB-4B18-4CD8-929B-F8935BA48DE3}" destId="{F892C039-3EFB-4783-BAB1-1B8352E917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34ABA-23F8-4DE0-93EB-E2DD08BD13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EF2C4-754D-4FB0-8C81-DB7901B1086C}">
      <dgm:prSet phldrT="[Текст]" custT="1"/>
      <dgm:spPr/>
      <dgm:t>
        <a:bodyPr/>
        <a:lstStyle/>
        <a:p>
          <a:r>
            <a:rPr lang="ru-RU" sz="1400" b="1" dirty="0" smtClean="0"/>
            <a:t>Учебно-тематический план</a:t>
          </a:r>
          <a:endParaRPr lang="ru-RU" sz="1400" dirty="0"/>
        </a:p>
      </dgm:t>
    </dgm:pt>
    <dgm:pt modelId="{9DF5025C-0FEF-418C-8481-736A82E4C1BD}" type="parTrans" cxnId="{4CDB37B0-0224-479B-BC84-B3F876202FB5}">
      <dgm:prSet/>
      <dgm:spPr/>
      <dgm:t>
        <a:bodyPr/>
        <a:lstStyle/>
        <a:p>
          <a:endParaRPr lang="ru-RU" sz="1400"/>
        </a:p>
      </dgm:t>
    </dgm:pt>
    <dgm:pt modelId="{217D9B02-3B23-4ABB-9474-25F01FCDD7A0}" type="sibTrans" cxnId="{4CDB37B0-0224-479B-BC84-B3F876202FB5}">
      <dgm:prSet/>
      <dgm:spPr/>
      <dgm:t>
        <a:bodyPr/>
        <a:lstStyle/>
        <a:p>
          <a:endParaRPr lang="ru-RU" sz="1400"/>
        </a:p>
      </dgm:t>
    </dgm:pt>
    <dgm:pt modelId="{974B806A-0CE2-4668-8787-EC71D82107C5}">
      <dgm:prSet phldrT="[Текст]" custT="1"/>
      <dgm:spPr/>
      <dgm:t>
        <a:bodyPr/>
        <a:lstStyle/>
        <a:p>
          <a:r>
            <a:rPr lang="ru-RU" sz="1400" dirty="0" smtClean="0"/>
            <a:t>разные режимы освоения материала и содержания программы</a:t>
          </a:r>
          <a:endParaRPr lang="ru-RU" sz="1400" dirty="0"/>
        </a:p>
      </dgm:t>
    </dgm:pt>
    <dgm:pt modelId="{325E92BA-4E99-4647-B353-4C19B8BD7121}" type="parTrans" cxnId="{906DC260-F633-4E18-B913-A2033D2D29CF}">
      <dgm:prSet/>
      <dgm:spPr/>
      <dgm:t>
        <a:bodyPr/>
        <a:lstStyle/>
        <a:p>
          <a:endParaRPr lang="ru-RU" sz="1400"/>
        </a:p>
      </dgm:t>
    </dgm:pt>
    <dgm:pt modelId="{04C3731F-3DE3-49FC-B2A8-5AA54CEE94CA}" type="sibTrans" cxnId="{906DC260-F633-4E18-B913-A2033D2D29CF}">
      <dgm:prSet/>
      <dgm:spPr/>
      <dgm:t>
        <a:bodyPr/>
        <a:lstStyle/>
        <a:p>
          <a:endParaRPr lang="ru-RU" sz="1400"/>
        </a:p>
      </dgm:t>
    </dgm:pt>
    <dgm:pt modelId="{4E2463FF-2A68-4A04-8EF6-7F8D6DBA4D5E}">
      <dgm:prSet phldrT="[Текст]" custT="1"/>
      <dgm:spPr/>
      <dgm:t>
        <a:bodyPr/>
        <a:lstStyle/>
        <a:p>
          <a:r>
            <a:rPr lang="ru-RU" sz="1400" dirty="0" smtClean="0"/>
            <a:t>освоение программы в разных объёмах учебных и аудиторных часов</a:t>
          </a:r>
          <a:endParaRPr lang="ru-RU" sz="1400" dirty="0"/>
        </a:p>
      </dgm:t>
    </dgm:pt>
    <dgm:pt modelId="{9D1893DF-2C6B-4BFE-89E6-F41503EA209D}" type="parTrans" cxnId="{CE3B41F5-8C15-4150-A0FD-55C9DED4181A}">
      <dgm:prSet/>
      <dgm:spPr/>
      <dgm:t>
        <a:bodyPr/>
        <a:lstStyle/>
        <a:p>
          <a:endParaRPr lang="ru-RU" sz="1400"/>
        </a:p>
      </dgm:t>
    </dgm:pt>
    <dgm:pt modelId="{D5989C6B-B223-4C92-B0B0-97358E64466E}" type="sibTrans" cxnId="{CE3B41F5-8C15-4150-A0FD-55C9DED4181A}">
      <dgm:prSet/>
      <dgm:spPr/>
      <dgm:t>
        <a:bodyPr/>
        <a:lstStyle/>
        <a:p>
          <a:endParaRPr lang="ru-RU" sz="1400"/>
        </a:p>
      </dgm:t>
    </dgm:pt>
    <dgm:pt modelId="{884E8FBA-0819-4975-9D4E-97E85F635BC4}">
      <dgm:prSet phldrT="[Текст]" custT="1"/>
      <dgm:spPr/>
      <dgm:t>
        <a:bodyPr/>
        <a:lstStyle/>
        <a:p>
          <a:r>
            <a:rPr lang="ru-RU" sz="1400" dirty="0" smtClean="0"/>
            <a:t>параллельная реализация сразу нескольких режимов обучения</a:t>
          </a:r>
          <a:endParaRPr lang="ru-RU" sz="1400" dirty="0"/>
        </a:p>
      </dgm:t>
    </dgm:pt>
    <dgm:pt modelId="{A9945CFB-27A0-41E2-B46D-7C22BDBEDB0D}" type="parTrans" cxnId="{0B1345EC-F448-4984-BE49-E1DC873B5C14}">
      <dgm:prSet/>
      <dgm:spPr/>
      <dgm:t>
        <a:bodyPr/>
        <a:lstStyle/>
        <a:p>
          <a:endParaRPr lang="ru-RU" sz="1400"/>
        </a:p>
      </dgm:t>
    </dgm:pt>
    <dgm:pt modelId="{5CC0609E-FF02-4004-80AE-9CF984F28CD9}" type="sibTrans" cxnId="{0B1345EC-F448-4984-BE49-E1DC873B5C14}">
      <dgm:prSet/>
      <dgm:spPr/>
      <dgm:t>
        <a:bodyPr/>
        <a:lstStyle/>
        <a:p>
          <a:endParaRPr lang="ru-RU" sz="1400"/>
        </a:p>
      </dgm:t>
    </dgm:pt>
    <dgm:pt modelId="{F5ADE280-3866-4EA1-9574-BA153A32B35B}">
      <dgm:prSet phldrT="[Текст]" custT="1"/>
      <dgm:spPr/>
      <dgm:t>
        <a:bodyPr/>
        <a:lstStyle/>
        <a:p>
          <a:r>
            <a:rPr lang="ru-RU" sz="1400" dirty="0" smtClean="0"/>
            <a:t>модульный формат построения</a:t>
          </a:r>
          <a:endParaRPr lang="ru-RU" sz="1400" dirty="0"/>
        </a:p>
      </dgm:t>
    </dgm:pt>
    <dgm:pt modelId="{6E2D9E1A-BFE9-48CB-91F3-83D868B077D9}" type="parTrans" cxnId="{EC9028E9-DE52-4D2F-8025-97CAF45F4BCA}">
      <dgm:prSet/>
      <dgm:spPr/>
      <dgm:t>
        <a:bodyPr/>
        <a:lstStyle/>
        <a:p>
          <a:endParaRPr lang="ru-RU" sz="1400"/>
        </a:p>
      </dgm:t>
    </dgm:pt>
    <dgm:pt modelId="{D8E3E101-A777-4D0A-98E4-76B9B131DC25}" type="sibTrans" cxnId="{EC9028E9-DE52-4D2F-8025-97CAF45F4BCA}">
      <dgm:prSet/>
      <dgm:spPr/>
      <dgm:t>
        <a:bodyPr/>
        <a:lstStyle/>
        <a:p>
          <a:endParaRPr lang="ru-RU" sz="1400"/>
        </a:p>
      </dgm:t>
    </dgm:pt>
    <dgm:pt modelId="{1823587D-B706-4E8F-87C1-540F26B03D0C}">
      <dgm:prSet phldrT="[Текст]" custT="1"/>
      <dgm:spPr/>
      <dgm:t>
        <a:bodyPr/>
        <a:lstStyle/>
        <a:p>
          <a:r>
            <a:rPr lang="ru-RU" sz="1200" dirty="0" smtClean="0"/>
            <a:t>Возможность оперативного включения </a:t>
          </a:r>
          <a:r>
            <a:rPr lang="ru-RU" sz="1200" dirty="0" err="1" smtClean="0"/>
            <a:t>тьюторов</a:t>
          </a:r>
          <a:r>
            <a:rPr lang="ru-RU" sz="1200" dirty="0" smtClean="0"/>
            <a:t>, консультантов, менторов и тренеров через сеть «Интернет»</a:t>
          </a:r>
          <a:endParaRPr lang="ru-RU" sz="1200" dirty="0"/>
        </a:p>
      </dgm:t>
    </dgm:pt>
    <dgm:pt modelId="{B472DF01-709A-4C9C-BBC0-AACF35E0879C}" type="parTrans" cxnId="{BFA186D2-2181-4E0E-9EAF-C7B62B6E3019}">
      <dgm:prSet/>
      <dgm:spPr/>
      <dgm:t>
        <a:bodyPr/>
        <a:lstStyle/>
        <a:p>
          <a:endParaRPr lang="ru-RU" sz="1400"/>
        </a:p>
      </dgm:t>
    </dgm:pt>
    <dgm:pt modelId="{3B9BBC05-C508-4B2F-A787-F2779A1C1FFD}" type="sibTrans" cxnId="{BFA186D2-2181-4E0E-9EAF-C7B62B6E3019}">
      <dgm:prSet/>
      <dgm:spPr/>
      <dgm:t>
        <a:bodyPr/>
        <a:lstStyle/>
        <a:p>
          <a:endParaRPr lang="ru-RU" sz="1400"/>
        </a:p>
      </dgm:t>
    </dgm:pt>
    <dgm:pt modelId="{70C108D7-092E-4B88-A860-A9E1AD0CE694}" type="pres">
      <dgm:prSet presAssocID="{7B134ABA-23F8-4DE0-93EB-E2DD08BD13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1B0E8-22EA-44DF-A7EA-6D9DE3A1E8EC}" type="pres">
      <dgm:prSet presAssocID="{BDFEF2C4-754D-4FB0-8C81-DB7901B1086C}" presName="centerShape" presStyleLbl="node0" presStyleIdx="0" presStyleCnt="1"/>
      <dgm:spPr/>
      <dgm:t>
        <a:bodyPr/>
        <a:lstStyle/>
        <a:p>
          <a:endParaRPr lang="ru-RU"/>
        </a:p>
      </dgm:t>
    </dgm:pt>
    <dgm:pt modelId="{9A49664C-0F0D-4E64-9D22-350310B0AC2D}" type="pres">
      <dgm:prSet presAssocID="{325E92BA-4E99-4647-B353-4C19B8BD712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D78261E9-FCA7-4DAC-B531-4F53577C1652}" type="pres">
      <dgm:prSet presAssocID="{974B806A-0CE2-4668-8787-EC71D82107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36F09-76A9-43EC-AA2F-0E8BF743A56D}" type="pres">
      <dgm:prSet presAssocID="{9D1893DF-2C6B-4BFE-89E6-F41503EA209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1CE8582-C5EF-4E20-9AAB-288E1A5EFD4B}" type="pres">
      <dgm:prSet presAssocID="{4E2463FF-2A68-4A04-8EF6-7F8D6DBA4D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726E2-C375-4281-A937-C4B3931CA538}" type="pres">
      <dgm:prSet presAssocID="{A9945CFB-27A0-41E2-B46D-7C22BDBEDB0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8740B11B-17F5-42B8-9790-A2F4AFB2F368}" type="pres">
      <dgm:prSet presAssocID="{884E8FBA-0819-4975-9D4E-97E85F635B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6918F-7A63-4CEB-8931-ACCDDD657440}" type="pres">
      <dgm:prSet presAssocID="{6E2D9E1A-BFE9-48CB-91F3-83D868B077D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32050615-C31C-453A-9292-820D4E41A288}" type="pres">
      <dgm:prSet presAssocID="{F5ADE280-3866-4EA1-9574-BA153A32B3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EDCC9-790D-4512-A0E4-6A20624B8752}" type="pres">
      <dgm:prSet presAssocID="{B472DF01-709A-4C9C-BBC0-AACF35E0879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472AA9D4-23BA-4B06-9FCF-CE94578410B9}" type="pres">
      <dgm:prSet presAssocID="{1823587D-B706-4E8F-87C1-540F26B03D0C}" presName="node" presStyleLbl="node1" presStyleIdx="4" presStyleCnt="5" custRadScaleRad="101837" custRadScaleInc="-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99EB4-299D-443C-A761-E62516568D5F}" type="presOf" srcId="{1823587D-B706-4E8F-87C1-540F26B03D0C}" destId="{472AA9D4-23BA-4B06-9FCF-CE94578410B9}" srcOrd="0" destOrd="0" presId="urn:microsoft.com/office/officeart/2005/8/layout/radial4"/>
    <dgm:cxn modelId="{798B7A26-ADAA-4AB2-A3DC-047E4865A00C}" type="presOf" srcId="{A9945CFB-27A0-41E2-B46D-7C22BDBEDB0D}" destId="{26D726E2-C375-4281-A937-C4B3931CA538}" srcOrd="0" destOrd="0" presId="urn:microsoft.com/office/officeart/2005/8/layout/radial4"/>
    <dgm:cxn modelId="{BFA186D2-2181-4E0E-9EAF-C7B62B6E3019}" srcId="{BDFEF2C4-754D-4FB0-8C81-DB7901B1086C}" destId="{1823587D-B706-4E8F-87C1-540F26B03D0C}" srcOrd="4" destOrd="0" parTransId="{B472DF01-709A-4C9C-BBC0-AACF35E0879C}" sibTransId="{3B9BBC05-C508-4B2F-A787-F2779A1C1FFD}"/>
    <dgm:cxn modelId="{451FA27B-BDA3-48D4-9F2A-78EABC94024D}" type="presOf" srcId="{884E8FBA-0819-4975-9D4E-97E85F635BC4}" destId="{8740B11B-17F5-42B8-9790-A2F4AFB2F368}" srcOrd="0" destOrd="0" presId="urn:microsoft.com/office/officeart/2005/8/layout/radial4"/>
    <dgm:cxn modelId="{F23EB16E-E7BA-4586-958E-31F40DD441C7}" type="presOf" srcId="{9D1893DF-2C6B-4BFE-89E6-F41503EA209D}" destId="{40636F09-76A9-43EC-AA2F-0E8BF743A56D}" srcOrd="0" destOrd="0" presId="urn:microsoft.com/office/officeart/2005/8/layout/radial4"/>
    <dgm:cxn modelId="{12321175-F9E0-4BA8-AFAE-8A2AE0A04685}" type="presOf" srcId="{325E92BA-4E99-4647-B353-4C19B8BD7121}" destId="{9A49664C-0F0D-4E64-9D22-350310B0AC2D}" srcOrd="0" destOrd="0" presId="urn:microsoft.com/office/officeart/2005/8/layout/radial4"/>
    <dgm:cxn modelId="{11E54241-E222-43BA-8B63-08989FD8081E}" type="presOf" srcId="{F5ADE280-3866-4EA1-9574-BA153A32B35B}" destId="{32050615-C31C-453A-9292-820D4E41A288}" srcOrd="0" destOrd="0" presId="urn:microsoft.com/office/officeart/2005/8/layout/radial4"/>
    <dgm:cxn modelId="{22A85E72-03AB-4FCE-8E57-1DB3B51349B0}" type="presOf" srcId="{4E2463FF-2A68-4A04-8EF6-7F8D6DBA4D5E}" destId="{41CE8582-C5EF-4E20-9AAB-288E1A5EFD4B}" srcOrd="0" destOrd="0" presId="urn:microsoft.com/office/officeart/2005/8/layout/radial4"/>
    <dgm:cxn modelId="{A0A82F0E-410D-4BC4-B61E-1713C4BCDB75}" type="presOf" srcId="{6E2D9E1A-BFE9-48CB-91F3-83D868B077D9}" destId="{44E6918F-7A63-4CEB-8931-ACCDDD657440}" srcOrd="0" destOrd="0" presId="urn:microsoft.com/office/officeart/2005/8/layout/radial4"/>
    <dgm:cxn modelId="{CE3B41F5-8C15-4150-A0FD-55C9DED4181A}" srcId="{BDFEF2C4-754D-4FB0-8C81-DB7901B1086C}" destId="{4E2463FF-2A68-4A04-8EF6-7F8D6DBA4D5E}" srcOrd="1" destOrd="0" parTransId="{9D1893DF-2C6B-4BFE-89E6-F41503EA209D}" sibTransId="{D5989C6B-B223-4C92-B0B0-97358E64466E}"/>
    <dgm:cxn modelId="{4CDB37B0-0224-479B-BC84-B3F876202FB5}" srcId="{7B134ABA-23F8-4DE0-93EB-E2DD08BD13D9}" destId="{BDFEF2C4-754D-4FB0-8C81-DB7901B1086C}" srcOrd="0" destOrd="0" parTransId="{9DF5025C-0FEF-418C-8481-736A82E4C1BD}" sibTransId="{217D9B02-3B23-4ABB-9474-25F01FCDD7A0}"/>
    <dgm:cxn modelId="{5328EA21-FD40-4D4A-B45B-D3DECBF6CDEF}" type="presOf" srcId="{BDFEF2C4-754D-4FB0-8C81-DB7901B1086C}" destId="{6AB1B0E8-22EA-44DF-A7EA-6D9DE3A1E8EC}" srcOrd="0" destOrd="0" presId="urn:microsoft.com/office/officeart/2005/8/layout/radial4"/>
    <dgm:cxn modelId="{1D664220-9686-404E-B1C8-F99C5ADEBC7D}" type="presOf" srcId="{B472DF01-709A-4C9C-BBC0-AACF35E0879C}" destId="{318EDCC9-790D-4512-A0E4-6A20624B8752}" srcOrd="0" destOrd="0" presId="urn:microsoft.com/office/officeart/2005/8/layout/radial4"/>
    <dgm:cxn modelId="{0B1345EC-F448-4984-BE49-E1DC873B5C14}" srcId="{BDFEF2C4-754D-4FB0-8C81-DB7901B1086C}" destId="{884E8FBA-0819-4975-9D4E-97E85F635BC4}" srcOrd="2" destOrd="0" parTransId="{A9945CFB-27A0-41E2-B46D-7C22BDBEDB0D}" sibTransId="{5CC0609E-FF02-4004-80AE-9CF984F28CD9}"/>
    <dgm:cxn modelId="{EC9028E9-DE52-4D2F-8025-97CAF45F4BCA}" srcId="{BDFEF2C4-754D-4FB0-8C81-DB7901B1086C}" destId="{F5ADE280-3866-4EA1-9574-BA153A32B35B}" srcOrd="3" destOrd="0" parTransId="{6E2D9E1A-BFE9-48CB-91F3-83D868B077D9}" sibTransId="{D8E3E101-A777-4D0A-98E4-76B9B131DC25}"/>
    <dgm:cxn modelId="{2737E1E4-EB5D-4074-8B30-D242D999659D}" type="presOf" srcId="{974B806A-0CE2-4668-8787-EC71D82107C5}" destId="{D78261E9-FCA7-4DAC-B531-4F53577C1652}" srcOrd="0" destOrd="0" presId="urn:microsoft.com/office/officeart/2005/8/layout/radial4"/>
    <dgm:cxn modelId="{906DC260-F633-4E18-B913-A2033D2D29CF}" srcId="{BDFEF2C4-754D-4FB0-8C81-DB7901B1086C}" destId="{974B806A-0CE2-4668-8787-EC71D82107C5}" srcOrd="0" destOrd="0" parTransId="{325E92BA-4E99-4647-B353-4C19B8BD7121}" sibTransId="{04C3731F-3DE3-49FC-B2A8-5AA54CEE94CA}"/>
    <dgm:cxn modelId="{FAFD03EC-8D04-4966-AD84-4E8674B49F45}" type="presOf" srcId="{7B134ABA-23F8-4DE0-93EB-E2DD08BD13D9}" destId="{70C108D7-092E-4B88-A860-A9E1AD0CE694}" srcOrd="0" destOrd="0" presId="urn:microsoft.com/office/officeart/2005/8/layout/radial4"/>
    <dgm:cxn modelId="{531191B1-DED6-4BC2-B625-EC1378FC76A8}" type="presParOf" srcId="{70C108D7-092E-4B88-A860-A9E1AD0CE694}" destId="{6AB1B0E8-22EA-44DF-A7EA-6D9DE3A1E8EC}" srcOrd="0" destOrd="0" presId="urn:microsoft.com/office/officeart/2005/8/layout/radial4"/>
    <dgm:cxn modelId="{912FA93D-3941-48C7-B1FE-5F637E0D4882}" type="presParOf" srcId="{70C108D7-092E-4B88-A860-A9E1AD0CE694}" destId="{9A49664C-0F0D-4E64-9D22-350310B0AC2D}" srcOrd="1" destOrd="0" presId="urn:microsoft.com/office/officeart/2005/8/layout/radial4"/>
    <dgm:cxn modelId="{03035F8D-766E-4ACB-B03E-CFEDF0795D0E}" type="presParOf" srcId="{70C108D7-092E-4B88-A860-A9E1AD0CE694}" destId="{D78261E9-FCA7-4DAC-B531-4F53577C1652}" srcOrd="2" destOrd="0" presId="urn:microsoft.com/office/officeart/2005/8/layout/radial4"/>
    <dgm:cxn modelId="{56F663DA-EF87-4C2E-9C93-D5ECF33BCAA1}" type="presParOf" srcId="{70C108D7-092E-4B88-A860-A9E1AD0CE694}" destId="{40636F09-76A9-43EC-AA2F-0E8BF743A56D}" srcOrd="3" destOrd="0" presId="urn:microsoft.com/office/officeart/2005/8/layout/radial4"/>
    <dgm:cxn modelId="{B01D88DC-BA52-4938-929F-45801A253AC2}" type="presParOf" srcId="{70C108D7-092E-4B88-A860-A9E1AD0CE694}" destId="{41CE8582-C5EF-4E20-9AAB-288E1A5EFD4B}" srcOrd="4" destOrd="0" presId="urn:microsoft.com/office/officeart/2005/8/layout/radial4"/>
    <dgm:cxn modelId="{AD9FDAF6-D3BF-44A6-8D32-FB311A737C59}" type="presParOf" srcId="{70C108D7-092E-4B88-A860-A9E1AD0CE694}" destId="{26D726E2-C375-4281-A937-C4B3931CA538}" srcOrd="5" destOrd="0" presId="urn:microsoft.com/office/officeart/2005/8/layout/radial4"/>
    <dgm:cxn modelId="{0EC2E3F2-1B60-4B51-BB8B-06021C979086}" type="presParOf" srcId="{70C108D7-092E-4B88-A860-A9E1AD0CE694}" destId="{8740B11B-17F5-42B8-9790-A2F4AFB2F368}" srcOrd="6" destOrd="0" presId="urn:microsoft.com/office/officeart/2005/8/layout/radial4"/>
    <dgm:cxn modelId="{5686B078-A79D-4A1C-A04A-A481005BF603}" type="presParOf" srcId="{70C108D7-092E-4B88-A860-A9E1AD0CE694}" destId="{44E6918F-7A63-4CEB-8931-ACCDDD657440}" srcOrd="7" destOrd="0" presId="urn:microsoft.com/office/officeart/2005/8/layout/radial4"/>
    <dgm:cxn modelId="{91237C76-C99A-4339-9959-495D6862B77F}" type="presParOf" srcId="{70C108D7-092E-4B88-A860-A9E1AD0CE694}" destId="{32050615-C31C-453A-9292-820D4E41A288}" srcOrd="8" destOrd="0" presId="urn:microsoft.com/office/officeart/2005/8/layout/radial4"/>
    <dgm:cxn modelId="{D94F8A57-DAF8-4667-ACFA-5B3F612EB168}" type="presParOf" srcId="{70C108D7-092E-4B88-A860-A9E1AD0CE694}" destId="{318EDCC9-790D-4512-A0E4-6A20624B8752}" srcOrd="9" destOrd="0" presId="urn:microsoft.com/office/officeart/2005/8/layout/radial4"/>
    <dgm:cxn modelId="{2BC59AD3-5912-4F4E-AB6E-2F3D59EE306A}" type="presParOf" srcId="{70C108D7-092E-4B88-A860-A9E1AD0CE694}" destId="{472AA9D4-23BA-4B06-9FCF-CE94578410B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A9453-E6AB-4FA0-8232-FA353C7E45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9DFE5B-9C19-48EB-8CBA-FC23D6F0DE89}">
      <dgm:prSet phldrT="[Текст]" custT="1"/>
      <dgm:spPr/>
      <dgm:t>
        <a:bodyPr/>
        <a:lstStyle/>
        <a:p>
          <a:r>
            <a:rPr lang="ru-RU" sz="2400" b="1" dirty="0" smtClean="0"/>
            <a:t>- наличие в программе собственной матрицы</a:t>
          </a:r>
          <a:endParaRPr lang="ru-RU" sz="2400" b="1" dirty="0"/>
        </a:p>
      </dgm:t>
    </dgm:pt>
    <dgm:pt modelId="{828D097C-6D5C-413C-92DF-24619F385F2A}" type="parTrans" cxnId="{FDCEB425-BE6D-4A31-95A8-AC1CCEF59C09}">
      <dgm:prSet/>
      <dgm:spPr/>
      <dgm:t>
        <a:bodyPr/>
        <a:lstStyle/>
        <a:p>
          <a:endParaRPr lang="ru-RU" sz="1200" b="1"/>
        </a:p>
      </dgm:t>
    </dgm:pt>
    <dgm:pt modelId="{58E10D4C-AF53-4838-A329-E5A90E74A6C1}" type="sibTrans" cxnId="{FDCEB425-BE6D-4A31-95A8-AC1CCEF59C09}">
      <dgm:prSet/>
      <dgm:spPr/>
      <dgm:t>
        <a:bodyPr/>
        <a:lstStyle/>
        <a:p>
          <a:endParaRPr lang="ru-RU" sz="1200" b="1"/>
        </a:p>
      </dgm:t>
    </dgm:pt>
    <dgm:pt modelId="{5E60BDF3-8991-42B8-859F-99045A61FFCB}">
      <dgm:prSet phldrT="[Текст]" custT="1"/>
      <dgm:spPr/>
      <dgm:t>
        <a:bodyPr/>
        <a:lstStyle/>
        <a:p>
          <a:r>
            <a:rPr lang="ru-RU" sz="1600" b="1" dirty="0" smtClean="0"/>
            <a:t>- предусмотрены и методически описаны разные степени сложности учебного материала</a:t>
          </a:r>
          <a:endParaRPr lang="ru-RU" sz="1600" b="1" dirty="0"/>
        </a:p>
      </dgm:t>
    </dgm:pt>
    <dgm:pt modelId="{CCBBF0BB-CE2B-4253-86E0-DF6A67CD4989}" type="parTrans" cxnId="{9F6A5092-2344-4BF6-A74F-F2EBED4A6041}">
      <dgm:prSet/>
      <dgm:spPr/>
      <dgm:t>
        <a:bodyPr/>
        <a:lstStyle/>
        <a:p>
          <a:endParaRPr lang="ru-RU" sz="1200" b="1"/>
        </a:p>
      </dgm:t>
    </dgm:pt>
    <dgm:pt modelId="{76BB8818-667C-44AE-B8BF-ADE7900CA5E2}" type="sibTrans" cxnId="{9F6A5092-2344-4BF6-A74F-F2EBED4A6041}">
      <dgm:prSet/>
      <dgm:spPr/>
      <dgm:t>
        <a:bodyPr/>
        <a:lstStyle/>
        <a:p>
          <a:endParaRPr lang="ru-RU" sz="1200" b="1"/>
        </a:p>
      </dgm:t>
    </dgm:pt>
    <dgm:pt modelId="{97A9F0C5-2AB4-40B4-8A5A-28973B923BBB}">
      <dgm:prSet phldrT="[Текст]" custT="1"/>
      <dgm:spPr/>
      <dgm:t>
        <a:bodyPr/>
        <a:lstStyle/>
        <a:p>
          <a:r>
            <a:rPr lang="ru-RU" sz="1400" b="1" dirty="0" smtClean="0"/>
            <a:t>- организован доступ любого участника программы к стартовому освоению любого из уровней сложности материала посредством прохождения специально организованной педагогической процедуры</a:t>
          </a:r>
          <a:endParaRPr lang="ru-RU" sz="1400" b="1" dirty="0"/>
        </a:p>
      </dgm:t>
    </dgm:pt>
    <dgm:pt modelId="{06F9731C-BBAB-469B-9FCC-51227D0E2469}" type="parTrans" cxnId="{D0EF9250-B159-4310-91CE-653A437DD256}">
      <dgm:prSet/>
      <dgm:spPr/>
      <dgm:t>
        <a:bodyPr/>
        <a:lstStyle/>
        <a:p>
          <a:endParaRPr lang="ru-RU" sz="1200" b="1"/>
        </a:p>
      </dgm:t>
    </dgm:pt>
    <dgm:pt modelId="{F2574D87-3536-4F59-A4DB-2BD136A94C9E}" type="sibTrans" cxnId="{D0EF9250-B159-4310-91CE-653A437DD256}">
      <dgm:prSet/>
      <dgm:spPr/>
      <dgm:t>
        <a:bodyPr/>
        <a:lstStyle/>
        <a:p>
          <a:endParaRPr lang="ru-RU" sz="1200" b="1"/>
        </a:p>
      </dgm:t>
    </dgm:pt>
    <dgm:pt modelId="{69B590C5-4EC0-4D1D-8C6F-9E6965E62599}">
      <dgm:prSet custT="1"/>
      <dgm:spPr/>
      <dgm:t>
        <a:bodyPr/>
        <a:lstStyle/>
        <a:p>
          <a:r>
            <a:rPr lang="ru-RU" sz="1600" b="1" dirty="0" smtClean="0"/>
            <a:t>фонд оценочных средств программы предполагает их дифференциацию по принципу уровневой сложности, которая заложена в матрице</a:t>
          </a:r>
          <a:endParaRPr lang="ru-RU" sz="1600" b="1" dirty="0"/>
        </a:p>
      </dgm:t>
    </dgm:pt>
    <dgm:pt modelId="{F3BD299C-ECE5-4883-B25F-461996AEBBE0}" type="parTrans" cxnId="{CDE08C46-0FB2-429E-B130-001FB55E71DC}">
      <dgm:prSet/>
      <dgm:spPr/>
      <dgm:t>
        <a:bodyPr/>
        <a:lstStyle/>
        <a:p>
          <a:endParaRPr lang="ru-RU" sz="1200" b="1"/>
        </a:p>
      </dgm:t>
    </dgm:pt>
    <dgm:pt modelId="{54E9EF52-3D55-40FE-BD3F-2C8D6660BE3A}" type="sibTrans" cxnId="{CDE08C46-0FB2-429E-B130-001FB55E71DC}">
      <dgm:prSet/>
      <dgm:spPr/>
      <dgm:t>
        <a:bodyPr/>
        <a:lstStyle/>
        <a:p>
          <a:endParaRPr lang="ru-RU" sz="1200" b="1"/>
        </a:p>
      </dgm:t>
    </dgm:pt>
    <dgm:pt modelId="{3700B0A3-F695-4AA4-9271-A627C6850C13}">
      <dgm:prSet custT="1"/>
      <dgm:spPr/>
      <dgm:t>
        <a:bodyPr/>
        <a:lstStyle/>
        <a:p>
          <a:r>
            <a:rPr lang="ru-RU" sz="1600" b="1" dirty="0" smtClean="0"/>
            <a:t>методическое описание открытых и прозрачных процедур, посредством которых присваиваются те или иные уровни освоения ученикам</a:t>
          </a:r>
          <a:endParaRPr lang="ru-RU" sz="1600" b="1" dirty="0"/>
        </a:p>
      </dgm:t>
    </dgm:pt>
    <dgm:pt modelId="{9CB81361-8D3D-4B1F-93CA-9893CFEA1DA0}" type="parTrans" cxnId="{E31C304B-5413-4656-9FB2-F46B8A7582C9}">
      <dgm:prSet/>
      <dgm:spPr/>
      <dgm:t>
        <a:bodyPr/>
        <a:lstStyle/>
        <a:p>
          <a:endParaRPr lang="ru-RU" sz="1200" b="1"/>
        </a:p>
      </dgm:t>
    </dgm:pt>
    <dgm:pt modelId="{C6EF4370-F95A-4BA7-97F1-318B9EFB8718}" type="sibTrans" cxnId="{E31C304B-5413-4656-9FB2-F46B8A7582C9}">
      <dgm:prSet/>
      <dgm:spPr/>
      <dgm:t>
        <a:bodyPr/>
        <a:lstStyle/>
        <a:p>
          <a:endParaRPr lang="ru-RU" sz="1200" b="1"/>
        </a:p>
      </dgm:t>
    </dgm:pt>
    <dgm:pt modelId="{A2B5F681-1C17-429A-BF08-E9495045A30C}">
      <dgm:prSet custT="1"/>
      <dgm:spPr/>
      <dgm:t>
        <a:bodyPr/>
        <a:lstStyle/>
        <a:p>
          <a:r>
            <a:rPr lang="ru-RU" sz="1800" b="1" smtClean="0"/>
            <a:t>описание механизмов и инструментов ведения индивидуального рейтинга детей</a:t>
          </a:r>
          <a:endParaRPr lang="ru-RU" sz="1800" b="1"/>
        </a:p>
      </dgm:t>
    </dgm:pt>
    <dgm:pt modelId="{14049078-1D54-4F1C-AAB4-3D76192F0519}" type="parTrans" cxnId="{5CDFE897-0CFD-4449-BAE4-4347BD22B6DC}">
      <dgm:prSet/>
      <dgm:spPr/>
      <dgm:t>
        <a:bodyPr/>
        <a:lstStyle/>
        <a:p>
          <a:endParaRPr lang="ru-RU" sz="1200" b="1"/>
        </a:p>
      </dgm:t>
    </dgm:pt>
    <dgm:pt modelId="{59767DFB-8970-49AD-B46E-0988DF5F1F4F}" type="sibTrans" cxnId="{5CDFE897-0CFD-4449-BAE4-4347BD22B6DC}">
      <dgm:prSet/>
      <dgm:spPr/>
      <dgm:t>
        <a:bodyPr/>
        <a:lstStyle/>
        <a:p>
          <a:endParaRPr lang="ru-RU" sz="1200" b="1"/>
        </a:p>
      </dgm:t>
    </dgm:pt>
    <dgm:pt modelId="{197C9258-A98F-4087-A292-4C5A13F371B3}">
      <dgm:prSet custT="1"/>
      <dgm:spPr/>
      <dgm:t>
        <a:bodyPr/>
        <a:lstStyle/>
        <a:p>
          <a:r>
            <a:rPr lang="ru-RU" sz="1600" b="1" dirty="0" smtClean="0"/>
            <a:t>реализацию процессов индивидуального сопровождения детей, основывающихся на данных индивидуального рейтинга</a:t>
          </a:r>
          <a:endParaRPr lang="ru-RU" sz="1600" b="1" dirty="0"/>
        </a:p>
      </dgm:t>
    </dgm:pt>
    <dgm:pt modelId="{55354651-8DAB-4911-BFEC-7A220D343F38}" type="parTrans" cxnId="{0A6B6881-8963-4A80-880D-52F0DAA8457E}">
      <dgm:prSet/>
      <dgm:spPr/>
      <dgm:t>
        <a:bodyPr/>
        <a:lstStyle/>
        <a:p>
          <a:endParaRPr lang="ru-RU" sz="1200" b="1"/>
        </a:p>
      </dgm:t>
    </dgm:pt>
    <dgm:pt modelId="{A97A07DB-3F57-428D-8B2A-23143610532B}" type="sibTrans" cxnId="{0A6B6881-8963-4A80-880D-52F0DAA8457E}">
      <dgm:prSet/>
      <dgm:spPr/>
      <dgm:t>
        <a:bodyPr/>
        <a:lstStyle/>
        <a:p>
          <a:endParaRPr lang="ru-RU" sz="1200" b="1"/>
        </a:p>
      </dgm:t>
    </dgm:pt>
    <dgm:pt modelId="{1B04871F-646D-4F95-A30D-4C6D6FE93FA0}">
      <dgm:prSet/>
      <dgm:spPr/>
      <dgm:t>
        <a:bodyPr/>
        <a:lstStyle/>
        <a:p>
          <a:endParaRPr lang="ru-RU"/>
        </a:p>
      </dgm:t>
    </dgm:pt>
    <dgm:pt modelId="{AD914C11-2FDD-4603-B133-615EDB8859EF}" type="parTrans" cxnId="{4CD74100-6668-482A-A26F-D18FDA3D0829}">
      <dgm:prSet/>
      <dgm:spPr/>
      <dgm:t>
        <a:bodyPr/>
        <a:lstStyle/>
        <a:p>
          <a:endParaRPr lang="ru-RU" sz="1200" b="1"/>
        </a:p>
      </dgm:t>
    </dgm:pt>
    <dgm:pt modelId="{9629147A-0472-441A-B02A-855129FEA17C}" type="sibTrans" cxnId="{4CD74100-6668-482A-A26F-D18FDA3D0829}">
      <dgm:prSet/>
      <dgm:spPr/>
      <dgm:t>
        <a:bodyPr/>
        <a:lstStyle/>
        <a:p>
          <a:endParaRPr lang="ru-RU" sz="1200" b="1"/>
        </a:p>
      </dgm:t>
    </dgm:pt>
    <dgm:pt modelId="{67B482E6-D37F-4275-832E-DEDA2B90C618}">
      <dgm:prSet/>
      <dgm:spPr/>
      <dgm:t>
        <a:bodyPr/>
        <a:lstStyle/>
        <a:p>
          <a:endParaRPr lang="ru-RU"/>
        </a:p>
      </dgm:t>
    </dgm:pt>
    <dgm:pt modelId="{92CAEF73-23B9-4B24-BD10-7709056C88CD}" type="parTrans" cxnId="{5EAEEB86-29ED-421B-80EC-087018C377EB}">
      <dgm:prSet/>
      <dgm:spPr/>
      <dgm:t>
        <a:bodyPr/>
        <a:lstStyle/>
        <a:p>
          <a:endParaRPr lang="ru-RU" sz="1200" b="1"/>
        </a:p>
      </dgm:t>
    </dgm:pt>
    <dgm:pt modelId="{05835B59-C55D-4117-AA86-777B3D672C6C}" type="sibTrans" cxnId="{5EAEEB86-29ED-421B-80EC-087018C377EB}">
      <dgm:prSet/>
      <dgm:spPr/>
      <dgm:t>
        <a:bodyPr/>
        <a:lstStyle/>
        <a:p>
          <a:endParaRPr lang="ru-RU" sz="1200" b="1"/>
        </a:p>
      </dgm:t>
    </dgm:pt>
    <dgm:pt modelId="{5AE71C11-FBE6-4349-9E8A-D61B324FC526}">
      <dgm:prSet/>
      <dgm:spPr/>
      <dgm:t>
        <a:bodyPr/>
        <a:lstStyle/>
        <a:p>
          <a:endParaRPr lang="ru-RU"/>
        </a:p>
      </dgm:t>
    </dgm:pt>
    <dgm:pt modelId="{1DC0C2D1-F187-48A5-B650-2A85BB2A5EE0}" type="parTrans" cxnId="{1C3A12E6-3CD0-4922-ACBC-2204EB0D8093}">
      <dgm:prSet/>
      <dgm:spPr/>
      <dgm:t>
        <a:bodyPr/>
        <a:lstStyle/>
        <a:p>
          <a:endParaRPr lang="ru-RU" sz="1200" b="1"/>
        </a:p>
      </dgm:t>
    </dgm:pt>
    <dgm:pt modelId="{90ED8C8E-9C5A-433D-B664-DA031CB8F518}" type="sibTrans" cxnId="{1C3A12E6-3CD0-4922-ACBC-2204EB0D8093}">
      <dgm:prSet/>
      <dgm:spPr/>
      <dgm:t>
        <a:bodyPr/>
        <a:lstStyle/>
        <a:p>
          <a:endParaRPr lang="ru-RU" sz="1200" b="1"/>
        </a:p>
      </dgm:t>
    </dgm:pt>
    <dgm:pt modelId="{05A79459-1773-4112-9841-69B7BD3C6802}" type="pres">
      <dgm:prSet presAssocID="{C10A9453-E6AB-4FA0-8232-FA353C7E45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EAFBC4-B056-4251-AD12-00F8F8581CFD}" type="pres">
      <dgm:prSet presAssocID="{C10A9453-E6AB-4FA0-8232-FA353C7E4536}" presName="Name1" presStyleCnt="0"/>
      <dgm:spPr/>
    </dgm:pt>
    <dgm:pt modelId="{FC678AE9-A9D0-4B18-B384-E8251DBC1DEE}" type="pres">
      <dgm:prSet presAssocID="{C10A9453-E6AB-4FA0-8232-FA353C7E4536}" presName="cycle" presStyleCnt="0"/>
      <dgm:spPr/>
    </dgm:pt>
    <dgm:pt modelId="{7466B6A3-B9C9-48F1-A8FC-34C094CF719C}" type="pres">
      <dgm:prSet presAssocID="{C10A9453-E6AB-4FA0-8232-FA353C7E4536}" presName="srcNode" presStyleLbl="node1" presStyleIdx="0" presStyleCnt="7"/>
      <dgm:spPr/>
    </dgm:pt>
    <dgm:pt modelId="{6C94A6D6-D924-4ACB-86D9-7B7330064ED2}" type="pres">
      <dgm:prSet presAssocID="{C10A9453-E6AB-4FA0-8232-FA353C7E4536}" presName="conn" presStyleLbl="parChTrans1D2" presStyleIdx="0" presStyleCnt="1"/>
      <dgm:spPr/>
      <dgm:t>
        <a:bodyPr/>
        <a:lstStyle/>
        <a:p>
          <a:endParaRPr lang="ru-RU"/>
        </a:p>
      </dgm:t>
    </dgm:pt>
    <dgm:pt modelId="{00E3230D-2C25-410C-8CEA-410F0D9B5492}" type="pres">
      <dgm:prSet presAssocID="{C10A9453-E6AB-4FA0-8232-FA353C7E4536}" presName="extraNode" presStyleLbl="node1" presStyleIdx="0" presStyleCnt="7"/>
      <dgm:spPr/>
    </dgm:pt>
    <dgm:pt modelId="{B951A5A5-7611-4A08-B7BA-0AD56197BD98}" type="pres">
      <dgm:prSet presAssocID="{C10A9453-E6AB-4FA0-8232-FA353C7E4536}" presName="dstNode" presStyleLbl="node1" presStyleIdx="0" presStyleCnt="7"/>
      <dgm:spPr/>
    </dgm:pt>
    <dgm:pt modelId="{FC4AFAEF-F565-455F-A368-03B86578231D}" type="pres">
      <dgm:prSet presAssocID="{6E9DFE5B-9C19-48EB-8CBA-FC23D6F0DE8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D9A7-4840-4116-9F9D-1A0118233597}" type="pres">
      <dgm:prSet presAssocID="{6E9DFE5B-9C19-48EB-8CBA-FC23D6F0DE89}" presName="accent_1" presStyleCnt="0"/>
      <dgm:spPr/>
    </dgm:pt>
    <dgm:pt modelId="{F815467D-A945-4FE9-9054-EA4EE61D8BA6}" type="pres">
      <dgm:prSet presAssocID="{6E9DFE5B-9C19-48EB-8CBA-FC23D6F0DE89}" presName="accentRepeatNode" presStyleLbl="solidFgAcc1" presStyleIdx="0" presStyleCnt="7"/>
      <dgm:spPr/>
    </dgm:pt>
    <dgm:pt modelId="{EB073F11-7A6E-4584-A6A3-EF7F6F8AC08A}" type="pres">
      <dgm:prSet presAssocID="{5E60BDF3-8991-42B8-859F-99045A61FFC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4DB6-1B1A-4351-AE8D-0D05101E6E67}" type="pres">
      <dgm:prSet presAssocID="{5E60BDF3-8991-42B8-859F-99045A61FFCB}" presName="accent_2" presStyleCnt="0"/>
      <dgm:spPr/>
    </dgm:pt>
    <dgm:pt modelId="{20322B57-88DD-4990-B7B1-9E72EDF79F15}" type="pres">
      <dgm:prSet presAssocID="{5E60BDF3-8991-42B8-859F-99045A61FFCB}" presName="accentRepeatNode" presStyleLbl="solidFgAcc1" presStyleIdx="1" presStyleCnt="7"/>
      <dgm:spPr/>
    </dgm:pt>
    <dgm:pt modelId="{C79D7AC0-6F5D-498F-820D-7AED24C9984B}" type="pres">
      <dgm:prSet presAssocID="{97A9F0C5-2AB4-40B4-8A5A-28973B923BB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FAD1B-CC2C-469F-99EF-F3D5BAA361C8}" type="pres">
      <dgm:prSet presAssocID="{97A9F0C5-2AB4-40B4-8A5A-28973B923BBB}" presName="accent_3" presStyleCnt="0"/>
      <dgm:spPr/>
    </dgm:pt>
    <dgm:pt modelId="{0D24FC1B-374C-4F33-A0F1-AF0A9E1A3C18}" type="pres">
      <dgm:prSet presAssocID="{97A9F0C5-2AB4-40B4-8A5A-28973B923BBB}" presName="accentRepeatNode" presStyleLbl="solidFgAcc1" presStyleIdx="2" presStyleCnt="7"/>
      <dgm:spPr/>
    </dgm:pt>
    <dgm:pt modelId="{D64E98B3-9923-4ACB-B074-E65F17CBBF00}" type="pres">
      <dgm:prSet presAssocID="{3700B0A3-F695-4AA4-9271-A627C6850C1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A103A-880D-489E-BAB5-A6DAED1370B3}" type="pres">
      <dgm:prSet presAssocID="{3700B0A3-F695-4AA4-9271-A627C6850C13}" presName="accent_4" presStyleCnt="0"/>
      <dgm:spPr/>
    </dgm:pt>
    <dgm:pt modelId="{D4D7EFBF-4E79-464D-9F36-38E819660028}" type="pres">
      <dgm:prSet presAssocID="{3700B0A3-F695-4AA4-9271-A627C6850C13}" presName="accentRepeatNode" presStyleLbl="solidFgAcc1" presStyleIdx="3" presStyleCnt="7"/>
      <dgm:spPr/>
    </dgm:pt>
    <dgm:pt modelId="{42113E2E-ED4A-4CF0-AA67-3FC05F202BE2}" type="pres">
      <dgm:prSet presAssocID="{A2B5F681-1C17-429A-BF08-E9495045A30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95641-DB0F-4859-952C-FE7E25AE7426}" type="pres">
      <dgm:prSet presAssocID="{A2B5F681-1C17-429A-BF08-E9495045A30C}" presName="accent_5" presStyleCnt="0"/>
      <dgm:spPr/>
    </dgm:pt>
    <dgm:pt modelId="{474C75AD-64D8-44E1-8172-BBAE314C5D64}" type="pres">
      <dgm:prSet presAssocID="{A2B5F681-1C17-429A-BF08-E9495045A30C}" presName="accentRepeatNode" presStyleLbl="solidFgAcc1" presStyleIdx="4" presStyleCnt="7"/>
      <dgm:spPr/>
    </dgm:pt>
    <dgm:pt modelId="{9C4B0588-2941-49AD-B099-021FE30AC1DA}" type="pres">
      <dgm:prSet presAssocID="{197C9258-A98F-4087-A292-4C5A13F371B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E96E3-9AF0-4C3F-9825-2BE4563D4223}" type="pres">
      <dgm:prSet presAssocID="{197C9258-A98F-4087-A292-4C5A13F371B3}" presName="accent_6" presStyleCnt="0"/>
      <dgm:spPr/>
    </dgm:pt>
    <dgm:pt modelId="{CEDD737D-9FA6-4ED3-96A6-249A3E227259}" type="pres">
      <dgm:prSet presAssocID="{197C9258-A98F-4087-A292-4C5A13F371B3}" presName="accentRepeatNode" presStyleLbl="solidFgAcc1" presStyleIdx="5" presStyleCnt="7"/>
      <dgm:spPr/>
    </dgm:pt>
    <dgm:pt modelId="{4DF97D98-9889-4E02-9F2E-D807E595E021}" type="pres">
      <dgm:prSet presAssocID="{69B590C5-4EC0-4D1D-8C6F-9E6965E6259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80654-6FEC-4AD6-A6D1-2D9F68F819E9}" type="pres">
      <dgm:prSet presAssocID="{69B590C5-4EC0-4D1D-8C6F-9E6965E62599}" presName="accent_7" presStyleCnt="0"/>
      <dgm:spPr/>
    </dgm:pt>
    <dgm:pt modelId="{ED622993-F36B-4EB4-B316-07BDF40264E4}" type="pres">
      <dgm:prSet presAssocID="{69B590C5-4EC0-4D1D-8C6F-9E6965E62599}" presName="accentRepeatNode" presStyleLbl="solidFgAcc1" presStyleIdx="6" presStyleCnt="7"/>
      <dgm:spPr/>
    </dgm:pt>
  </dgm:ptLst>
  <dgm:cxnLst>
    <dgm:cxn modelId="{66C5DB37-2D2A-4C9D-A7AF-585A17C3D021}" type="presOf" srcId="{5E60BDF3-8991-42B8-859F-99045A61FFCB}" destId="{EB073F11-7A6E-4584-A6A3-EF7F6F8AC08A}" srcOrd="0" destOrd="0" presId="urn:microsoft.com/office/officeart/2008/layout/VerticalCurvedList"/>
    <dgm:cxn modelId="{E0585CC5-99F2-4925-9CAC-451DA2DCA8D2}" type="presOf" srcId="{6E9DFE5B-9C19-48EB-8CBA-FC23D6F0DE89}" destId="{FC4AFAEF-F565-455F-A368-03B86578231D}" srcOrd="0" destOrd="0" presId="urn:microsoft.com/office/officeart/2008/layout/VerticalCurvedList"/>
    <dgm:cxn modelId="{5CDFE897-0CFD-4449-BAE4-4347BD22B6DC}" srcId="{C10A9453-E6AB-4FA0-8232-FA353C7E4536}" destId="{A2B5F681-1C17-429A-BF08-E9495045A30C}" srcOrd="4" destOrd="0" parTransId="{14049078-1D54-4F1C-AAB4-3D76192F0519}" sibTransId="{59767DFB-8970-49AD-B46E-0988DF5F1F4F}"/>
    <dgm:cxn modelId="{479D7724-D86C-4380-994C-016ED720720B}" type="presOf" srcId="{197C9258-A98F-4087-A292-4C5A13F371B3}" destId="{9C4B0588-2941-49AD-B099-021FE30AC1DA}" srcOrd="0" destOrd="0" presId="urn:microsoft.com/office/officeart/2008/layout/VerticalCurvedList"/>
    <dgm:cxn modelId="{5EAEEB86-29ED-421B-80EC-087018C377EB}" srcId="{C10A9453-E6AB-4FA0-8232-FA353C7E4536}" destId="{67B482E6-D37F-4275-832E-DEDA2B90C618}" srcOrd="9" destOrd="0" parTransId="{92CAEF73-23B9-4B24-BD10-7709056C88CD}" sibTransId="{05835B59-C55D-4117-AA86-777B3D672C6C}"/>
    <dgm:cxn modelId="{67C18D7C-166C-4285-8E27-ED1629927CDE}" type="presOf" srcId="{A2B5F681-1C17-429A-BF08-E9495045A30C}" destId="{42113E2E-ED4A-4CF0-AA67-3FC05F202BE2}" srcOrd="0" destOrd="0" presId="urn:microsoft.com/office/officeart/2008/layout/VerticalCurvedList"/>
    <dgm:cxn modelId="{1C3A12E6-3CD0-4922-ACBC-2204EB0D8093}" srcId="{C10A9453-E6AB-4FA0-8232-FA353C7E4536}" destId="{5AE71C11-FBE6-4349-9E8A-D61B324FC526}" srcOrd="7" destOrd="0" parTransId="{1DC0C2D1-F187-48A5-B650-2A85BB2A5EE0}" sibTransId="{90ED8C8E-9C5A-433D-B664-DA031CB8F518}"/>
    <dgm:cxn modelId="{0A6B6881-8963-4A80-880D-52F0DAA8457E}" srcId="{C10A9453-E6AB-4FA0-8232-FA353C7E4536}" destId="{197C9258-A98F-4087-A292-4C5A13F371B3}" srcOrd="5" destOrd="0" parTransId="{55354651-8DAB-4911-BFEC-7A220D343F38}" sibTransId="{A97A07DB-3F57-428D-8B2A-23143610532B}"/>
    <dgm:cxn modelId="{4CD74100-6668-482A-A26F-D18FDA3D0829}" srcId="{C10A9453-E6AB-4FA0-8232-FA353C7E4536}" destId="{1B04871F-646D-4F95-A30D-4C6D6FE93FA0}" srcOrd="8" destOrd="0" parTransId="{AD914C11-2FDD-4603-B133-615EDB8859EF}" sibTransId="{9629147A-0472-441A-B02A-855129FEA17C}"/>
    <dgm:cxn modelId="{D0EF9250-B159-4310-91CE-653A437DD256}" srcId="{C10A9453-E6AB-4FA0-8232-FA353C7E4536}" destId="{97A9F0C5-2AB4-40B4-8A5A-28973B923BBB}" srcOrd="2" destOrd="0" parTransId="{06F9731C-BBAB-469B-9FCC-51227D0E2469}" sibTransId="{F2574D87-3536-4F59-A4DB-2BD136A94C9E}"/>
    <dgm:cxn modelId="{A72EE717-D0CC-4E2B-9DB5-2B5C82F454F5}" type="presOf" srcId="{3700B0A3-F695-4AA4-9271-A627C6850C13}" destId="{D64E98B3-9923-4ACB-B074-E65F17CBBF00}" srcOrd="0" destOrd="0" presId="urn:microsoft.com/office/officeart/2008/layout/VerticalCurvedList"/>
    <dgm:cxn modelId="{335076DD-A9E0-42C8-9E23-70AEBEC261BA}" type="presOf" srcId="{58E10D4C-AF53-4838-A329-E5A90E74A6C1}" destId="{6C94A6D6-D924-4ACB-86D9-7B7330064ED2}" srcOrd="0" destOrd="0" presId="urn:microsoft.com/office/officeart/2008/layout/VerticalCurvedList"/>
    <dgm:cxn modelId="{644725FC-6DE7-4114-B9DD-8A86F2978634}" type="presOf" srcId="{97A9F0C5-2AB4-40B4-8A5A-28973B923BBB}" destId="{C79D7AC0-6F5D-498F-820D-7AED24C9984B}" srcOrd="0" destOrd="0" presId="urn:microsoft.com/office/officeart/2008/layout/VerticalCurvedList"/>
    <dgm:cxn modelId="{2B891A46-8A19-44F1-B3F9-A45166E6D6AC}" type="presOf" srcId="{C10A9453-E6AB-4FA0-8232-FA353C7E4536}" destId="{05A79459-1773-4112-9841-69B7BD3C6802}" srcOrd="0" destOrd="0" presId="urn:microsoft.com/office/officeart/2008/layout/VerticalCurvedList"/>
    <dgm:cxn modelId="{CDE08C46-0FB2-429E-B130-001FB55E71DC}" srcId="{C10A9453-E6AB-4FA0-8232-FA353C7E4536}" destId="{69B590C5-4EC0-4D1D-8C6F-9E6965E62599}" srcOrd="6" destOrd="0" parTransId="{F3BD299C-ECE5-4883-B25F-461996AEBBE0}" sibTransId="{54E9EF52-3D55-40FE-BD3F-2C8D6660BE3A}"/>
    <dgm:cxn modelId="{E31C304B-5413-4656-9FB2-F46B8A7582C9}" srcId="{C10A9453-E6AB-4FA0-8232-FA353C7E4536}" destId="{3700B0A3-F695-4AA4-9271-A627C6850C13}" srcOrd="3" destOrd="0" parTransId="{9CB81361-8D3D-4B1F-93CA-9893CFEA1DA0}" sibTransId="{C6EF4370-F95A-4BA7-97F1-318B9EFB8718}"/>
    <dgm:cxn modelId="{5FE21C7B-6D4D-4E02-8E1B-F4DF8836CA6E}" type="presOf" srcId="{69B590C5-4EC0-4D1D-8C6F-9E6965E62599}" destId="{4DF97D98-9889-4E02-9F2E-D807E595E021}" srcOrd="0" destOrd="0" presId="urn:microsoft.com/office/officeart/2008/layout/VerticalCurvedList"/>
    <dgm:cxn modelId="{9F6A5092-2344-4BF6-A74F-F2EBED4A6041}" srcId="{C10A9453-E6AB-4FA0-8232-FA353C7E4536}" destId="{5E60BDF3-8991-42B8-859F-99045A61FFCB}" srcOrd="1" destOrd="0" parTransId="{CCBBF0BB-CE2B-4253-86E0-DF6A67CD4989}" sibTransId="{76BB8818-667C-44AE-B8BF-ADE7900CA5E2}"/>
    <dgm:cxn modelId="{FDCEB425-BE6D-4A31-95A8-AC1CCEF59C09}" srcId="{C10A9453-E6AB-4FA0-8232-FA353C7E4536}" destId="{6E9DFE5B-9C19-48EB-8CBA-FC23D6F0DE89}" srcOrd="0" destOrd="0" parTransId="{828D097C-6D5C-413C-92DF-24619F385F2A}" sibTransId="{58E10D4C-AF53-4838-A329-E5A90E74A6C1}"/>
    <dgm:cxn modelId="{A7C8896E-4A3E-4FDE-96E0-3E147489CF11}" type="presParOf" srcId="{05A79459-1773-4112-9841-69B7BD3C6802}" destId="{FCEAFBC4-B056-4251-AD12-00F8F8581CFD}" srcOrd="0" destOrd="0" presId="urn:microsoft.com/office/officeart/2008/layout/VerticalCurvedList"/>
    <dgm:cxn modelId="{EF026797-001B-4C1A-9B05-09C458BAAFE1}" type="presParOf" srcId="{FCEAFBC4-B056-4251-AD12-00F8F8581CFD}" destId="{FC678AE9-A9D0-4B18-B384-E8251DBC1DEE}" srcOrd="0" destOrd="0" presId="urn:microsoft.com/office/officeart/2008/layout/VerticalCurvedList"/>
    <dgm:cxn modelId="{43117E1B-D4FE-4484-80FA-DFC1199590D7}" type="presParOf" srcId="{FC678AE9-A9D0-4B18-B384-E8251DBC1DEE}" destId="{7466B6A3-B9C9-48F1-A8FC-34C094CF719C}" srcOrd="0" destOrd="0" presId="urn:microsoft.com/office/officeart/2008/layout/VerticalCurvedList"/>
    <dgm:cxn modelId="{E54FCE1F-4D57-425F-B014-CECAA5CEDB13}" type="presParOf" srcId="{FC678AE9-A9D0-4B18-B384-E8251DBC1DEE}" destId="{6C94A6D6-D924-4ACB-86D9-7B7330064ED2}" srcOrd="1" destOrd="0" presId="urn:microsoft.com/office/officeart/2008/layout/VerticalCurvedList"/>
    <dgm:cxn modelId="{661033D6-44DD-4539-94F3-06D1565C257C}" type="presParOf" srcId="{FC678AE9-A9D0-4B18-B384-E8251DBC1DEE}" destId="{00E3230D-2C25-410C-8CEA-410F0D9B5492}" srcOrd="2" destOrd="0" presId="urn:microsoft.com/office/officeart/2008/layout/VerticalCurvedList"/>
    <dgm:cxn modelId="{90894A1A-A1FE-47CA-849F-37F8D04E01C8}" type="presParOf" srcId="{FC678AE9-A9D0-4B18-B384-E8251DBC1DEE}" destId="{B951A5A5-7611-4A08-B7BA-0AD56197BD98}" srcOrd="3" destOrd="0" presId="urn:microsoft.com/office/officeart/2008/layout/VerticalCurvedList"/>
    <dgm:cxn modelId="{6E5E791E-B4F6-42D4-8F4A-9B2343E11FA5}" type="presParOf" srcId="{FCEAFBC4-B056-4251-AD12-00F8F8581CFD}" destId="{FC4AFAEF-F565-455F-A368-03B86578231D}" srcOrd="1" destOrd="0" presId="urn:microsoft.com/office/officeart/2008/layout/VerticalCurvedList"/>
    <dgm:cxn modelId="{90A3A624-1628-4F36-A89F-901525E41973}" type="presParOf" srcId="{FCEAFBC4-B056-4251-AD12-00F8F8581CFD}" destId="{3A49D9A7-4840-4116-9F9D-1A0118233597}" srcOrd="2" destOrd="0" presId="urn:microsoft.com/office/officeart/2008/layout/VerticalCurvedList"/>
    <dgm:cxn modelId="{BEF5ECBD-98BD-4660-92BF-D6BD0E527DDD}" type="presParOf" srcId="{3A49D9A7-4840-4116-9F9D-1A0118233597}" destId="{F815467D-A945-4FE9-9054-EA4EE61D8BA6}" srcOrd="0" destOrd="0" presId="urn:microsoft.com/office/officeart/2008/layout/VerticalCurvedList"/>
    <dgm:cxn modelId="{DB31C881-22E2-4609-97A2-C4DF3434490B}" type="presParOf" srcId="{FCEAFBC4-B056-4251-AD12-00F8F8581CFD}" destId="{EB073F11-7A6E-4584-A6A3-EF7F6F8AC08A}" srcOrd="3" destOrd="0" presId="urn:microsoft.com/office/officeart/2008/layout/VerticalCurvedList"/>
    <dgm:cxn modelId="{926511DB-17FA-4026-9297-E831E7FB58B2}" type="presParOf" srcId="{FCEAFBC4-B056-4251-AD12-00F8F8581CFD}" destId="{AD2C4DB6-1B1A-4351-AE8D-0D05101E6E67}" srcOrd="4" destOrd="0" presId="urn:microsoft.com/office/officeart/2008/layout/VerticalCurvedList"/>
    <dgm:cxn modelId="{3C260F4B-78D7-4E74-B42D-0A45D401E7E9}" type="presParOf" srcId="{AD2C4DB6-1B1A-4351-AE8D-0D05101E6E67}" destId="{20322B57-88DD-4990-B7B1-9E72EDF79F15}" srcOrd="0" destOrd="0" presId="urn:microsoft.com/office/officeart/2008/layout/VerticalCurvedList"/>
    <dgm:cxn modelId="{054DC8CF-B97E-4B38-BB1E-6CE6AB771BB5}" type="presParOf" srcId="{FCEAFBC4-B056-4251-AD12-00F8F8581CFD}" destId="{C79D7AC0-6F5D-498F-820D-7AED24C9984B}" srcOrd="5" destOrd="0" presId="urn:microsoft.com/office/officeart/2008/layout/VerticalCurvedList"/>
    <dgm:cxn modelId="{0CC96E96-B129-45F5-A24C-0863739E3AC3}" type="presParOf" srcId="{FCEAFBC4-B056-4251-AD12-00F8F8581CFD}" destId="{296FAD1B-CC2C-469F-99EF-F3D5BAA361C8}" srcOrd="6" destOrd="0" presId="urn:microsoft.com/office/officeart/2008/layout/VerticalCurvedList"/>
    <dgm:cxn modelId="{8A4474F8-EE9B-4016-B1A1-EEEF01939879}" type="presParOf" srcId="{296FAD1B-CC2C-469F-99EF-F3D5BAA361C8}" destId="{0D24FC1B-374C-4F33-A0F1-AF0A9E1A3C18}" srcOrd="0" destOrd="0" presId="urn:microsoft.com/office/officeart/2008/layout/VerticalCurvedList"/>
    <dgm:cxn modelId="{FF03683C-1AAC-4366-837B-4A8CD6CAFD8B}" type="presParOf" srcId="{FCEAFBC4-B056-4251-AD12-00F8F8581CFD}" destId="{D64E98B3-9923-4ACB-B074-E65F17CBBF00}" srcOrd="7" destOrd="0" presId="urn:microsoft.com/office/officeart/2008/layout/VerticalCurvedList"/>
    <dgm:cxn modelId="{447EE48B-9F92-45C4-8408-172FD80DC349}" type="presParOf" srcId="{FCEAFBC4-B056-4251-AD12-00F8F8581CFD}" destId="{A93A103A-880D-489E-BAB5-A6DAED1370B3}" srcOrd="8" destOrd="0" presId="urn:microsoft.com/office/officeart/2008/layout/VerticalCurvedList"/>
    <dgm:cxn modelId="{38A60A5F-1AC1-4A42-AB84-1E1E08CD7E01}" type="presParOf" srcId="{A93A103A-880D-489E-BAB5-A6DAED1370B3}" destId="{D4D7EFBF-4E79-464D-9F36-38E819660028}" srcOrd="0" destOrd="0" presId="urn:microsoft.com/office/officeart/2008/layout/VerticalCurvedList"/>
    <dgm:cxn modelId="{91CE2A13-74B0-457C-AC03-EC2A696D1439}" type="presParOf" srcId="{FCEAFBC4-B056-4251-AD12-00F8F8581CFD}" destId="{42113E2E-ED4A-4CF0-AA67-3FC05F202BE2}" srcOrd="9" destOrd="0" presId="urn:microsoft.com/office/officeart/2008/layout/VerticalCurvedList"/>
    <dgm:cxn modelId="{9BED3896-CB45-4BAC-922E-4AA1C4FA1934}" type="presParOf" srcId="{FCEAFBC4-B056-4251-AD12-00F8F8581CFD}" destId="{ECF95641-DB0F-4859-952C-FE7E25AE7426}" srcOrd="10" destOrd="0" presId="urn:microsoft.com/office/officeart/2008/layout/VerticalCurvedList"/>
    <dgm:cxn modelId="{16FE48DC-9C27-477C-91D7-A519B0E1B204}" type="presParOf" srcId="{ECF95641-DB0F-4859-952C-FE7E25AE7426}" destId="{474C75AD-64D8-44E1-8172-BBAE314C5D64}" srcOrd="0" destOrd="0" presId="urn:microsoft.com/office/officeart/2008/layout/VerticalCurvedList"/>
    <dgm:cxn modelId="{30AF0887-AEA4-46AD-98B0-B9679184D143}" type="presParOf" srcId="{FCEAFBC4-B056-4251-AD12-00F8F8581CFD}" destId="{9C4B0588-2941-49AD-B099-021FE30AC1DA}" srcOrd="11" destOrd="0" presId="urn:microsoft.com/office/officeart/2008/layout/VerticalCurvedList"/>
    <dgm:cxn modelId="{FA7830B7-44A6-47A1-908F-08CC8DC2B284}" type="presParOf" srcId="{FCEAFBC4-B056-4251-AD12-00F8F8581CFD}" destId="{40CE96E3-9AF0-4C3F-9825-2BE4563D4223}" srcOrd="12" destOrd="0" presId="urn:microsoft.com/office/officeart/2008/layout/VerticalCurvedList"/>
    <dgm:cxn modelId="{9218004B-546C-4388-B615-D7763C1C32DD}" type="presParOf" srcId="{40CE96E3-9AF0-4C3F-9825-2BE4563D4223}" destId="{CEDD737D-9FA6-4ED3-96A6-249A3E227259}" srcOrd="0" destOrd="0" presId="urn:microsoft.com/office/officeart/2008/layout/VerticalCurvedList"/>
    <dgm:cxn modelId="{C2AF6AE2-F493-440F-9CD4-794D9257D00B}" type="presParOf" srcId="{FCEAFBC4-B056-4251-AD12-00F8F8581CFD}" destId="{4DF97D98-9889-4E02-9F2E-D807E595E021}" srcOrd="13" destOrd="0" presId="urn:microsoft.com/office/officeart/2008/layout/VerticalCurvedList"/>
    <dgm:cxn modelId="{7C232EE1-E736-4705-AA4D-CFD9BD907A18}" type="presParOf" srcId="{FCEAFBC4-B056-4251-AD12-00F8F8581CFD}" destId="{6AA80654-6FEC-4AD6-A6D1-2D9F68F819E9}" srcOrd="14" destOrd="0" presId="urn:microsoft.com/office/officeart/2008/layout/VerticalCurvedList"/>
    <dgm:cxn modelId="{4299E357-F08A-489F-A086-C61C3B8990A6}" type="presParOf" srcId="{6AA80654-6FEC-4AD6-A6D1-2D9F68F819E9}" destId="{ED622993-F36B-4EB4-B316-07BDF40264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34634-24E5-42F5-A891-CE3C5B304B3E}">
      <dsp:nvSpPr>
        <dsp:cNvPr id="0" name=""/>
        <dsp:cNvSpPr/>
      </dsp:nvSpPr>
      <dsp:spPr>
        <a:xfrm>
          <a:off x="926" y="240796"/>
          <a:ext cx="4891179" cy="293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Концепция развития дополнительного образования детей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Методические рекомендации по проектированию дополнительных общеразвивающих программ (включая </a:t>
          </a:r>
          <a:r>
            <a:rPr lang="ru-RU" sz="1900" kern="1200" dirty="0" err="1" smtClean="0"/>
            <a:t>разноуровневые</a:t>
          </a:r>
          <a:r>
            <a:rPr lang="ru-RU" sz="1900" kern="1200" dirty="0" smtClean="0"/>
            <a:t> программы) министерства образования и науки РФ (письмо от 18 ноября 2015 г. № 09-3242) </a:t>
          </a:r>
          <a:endParaRPr lang="ru-RU" sz="1900" kern="1200" dirty="0"/>
        </a:p>
      </dsp:txBody>
      <dsp:txXfrm>
        <a:off x="86881" y="326751"/>
        <a:ext cx="4719269" cy="2762797"/>
      </dsp:txXfrm>
    </dsp:sp>
    <dsp:sp modelId="{D4906BAD-E6D5-4A54-AEB2-9377619C6407}">
      <dsp:nvSpPr>
        <dsp:cNvPr id="0" name=""/>
        <dsp:cNvSpPr/>
      </dsp:nvSpPr>
      <dsp:spPr>
        <a:xfrm>
          <a:off x="5183056" y="1328422"/>
          <a:ext cx="1459769" cy="7881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056" y="1486058"/>
        <a:ext cx="1223315" cy="472907"/>
      </dsp:txXfrm>
    </dsp:sp>
    <dsp:sp modelId="{BFC2E351-487E-452B-A903-119B40A3B867}">
      <dsp:nvSpPr>
        <dsp:cNvPr id="0" name=""/>
        <dsp:cNvSpPr/>
      </dsp:nvSpPr>
      <dsp:spPr>
        <a:xfrm>
          <a:off x="6848577" y="240796"/>
          <a:ext cx="3829744" cy="2934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Разноуровневость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6934532" y="326751"/>
        <a:ext cx="3657834" cy="2762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7276-F474-43F7-800B-CA2235A029E1}">
      <dsp:nvSpPr>
        <dsp:cNvPr id="0" name=""/>
        <dsp:cNvSpPr/>
      </dsp:nvSpPr>
      <dsp:spPr>
        <a:xfrm>
          <a:off x="938419" y="726044"/>
          <a:ext cx="3435377" cy="404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980D-A350-46D2-BD4F-7AB5D375D146}">
      <dsp:nvSpPr>
        <dsp:cNvPr id="0" name=""/>
        <dsp:cNvSpPr/>
      </dsp:nvSpPr>
      <dsp:spPr>
        <a:xfrm>
          <a:off x="938419" y="877831"/>
          <a:ext cx="252375" cy="25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FB210-7743-4BAF-8DC5-7938335A9395}">
      <dsp:nvSpPr>
        <dsp:cNvPr id="0" name=""/>
        <dsp:cNvSpPr/>
      </dsp:nvSpPr>
      <dsp:spPr>
        <a:xfrm>
          <a:off x="222074" y="0"/>
          <a:ext cx="4868066" cy="72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Соблюдение при разработке и реализации принципов, которые позволяют учитывать: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22074" y="0"/>
        <a:ext cx="4868066" cy="726044"/>
      </dsp:txXfrm>
    </dsp:sp>
    <dsp:sp modelId="{7B281FDE-6E0D-4E82-A03A-8988665EDF92}">
      <dsp:nvSpPr>
        <dsp:cNvPr id="0" name=""/>
        <dsp:cNvSpPr/>
      </dsp:nvSpPr>
      <dsp:spPr>
        <a:xfrm>
          <a:off x="222074" y="1466110"/>
          <a:ext cx="252369" cy="252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DE4D4-0973-4ED2-861F-BF94CFE1431C}">
      <dsp:nvSpPr>
        <dsp:cNvPr id="0" name=""/>
        <dsp:cNvSpPr/>
      </dsp:nvSpPr>
      <dsp:spPr>
        <a:xfrm>
          <a:off x="587088" y="1350409"/>
          <a:ext cx="3194900" cy="58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разный уровень развития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87088" y="1350409"/>
        <a:ext cx="3194900" cy="588272"/>
      </dsp:txXfrm>
    </dsp:sp>
    <dsp:sp modelId="{F94624E3-54E8-430B-B455-465ED9AC2552}">
      <dsp:nvSpPr>
        <dsp:cNvPr id="0" name=""/>
        <dsp:cNvSpPr/>
      </dsp:nvSpPr>
      <dsp:spPr>
        <a:xfrm>
          <a:off x="274327" y="2263390"/>
          <a:ext cx="252369" cy="252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970F9-DE53-4F20-A841-4DBC76DBF762}">
      <dsp:nvSpPr>
        <dsp:cNvPr id="0" name=""/>
        <dsp:cNvSpPr/>
      </dsp:nvSpPr>
      <dsp:spPr>
        <a:xfrm>
          <a:off x="606225" y="2252196"/>
          <a:ext cx="3194900" cy="58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разную степень освоенности содержания детьми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06225" y="2252196"/>
        <a:ext cx="3194900" cy="588272"/>
      </dsp:txXfrm>
    </dsp:sp>
    <dsp:sp modelId="{D09FB347-DE12-4BC3-BA14-6A7360202B7D}">
      <dsp:nvSpPr>
        <dsp:cNvPr id="0" name=""/>
        <dsp:cNvSpPr/>
      </dsp:nvSpPr>
      <dsp:spPr>
        <a:xfrm>
          <a:off x="6239824" y="726044"/>
          <a:ext cx="3435377" cy="404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1A00A-5171-45BD-8481-1B48C4C8B7D8}">
      <dsp:nvSpPr>
        <dsp:cNvPr id="0" name=""/>
        <dsp:cNvSpPr/>
      </dsp:nvSpPr>
      <dsp:spPr>
        <a:xfrm>
          <a:off x="6239824" y="877831"/>
          <a:ext cx="252375" cy="25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41AB3-C0F2-40D5-9D13-6489DF2A6776}">
      <dsp:nvSpPr>
        <dsp:cNvPr id="0" name=""/>
        <dsp:cNvSpPr/>
      </dsp:nvSpPr>
      <dsp:spPr>
        <a:xfrm>
          <a:off x="5261910" y="0"/>
          <a:ext cx="5391206" cy="72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Реализация параллельных процессов освоения содержания программы на его разных уровнях: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261910" y="0"/>
        <a:ext cx="5391206" cy="726044"/>
      </dsp:txXfrm>
    </dsp:sp>
    <dsp:sp modelId="{A4679B69-22F2-41D9-98C9-3EB94490353C}">
      <dsp:nvSpPr>
        <dsp:cNvPr id="0" name=""/>
        <dsp:cNvSpPr/>
      </dsp:nvSpPr>
      <dsp:spPr>
        <a:xfrm>
          <a:off x="5261910" y="1466110"/>
          <a:ext cx="252369" cy="252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B0D7A-3EB1-403B-8A7D-83602A862C57}">
      <dsp:nvSpPr>
        <dsp:cNvPr id="0" name=""/>
        <dsp:cNvSpPr/>
      </dsp:nvSpPr>
      <dsp:spPr>
        <a:xfrm>
          <a:off x="5502386" y="1298158"/>
          <a:ext cx="3194900" cy="58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углубленности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502386" y="1298158"/>
        <a:ext cx="3194900" cy="588272"/>
      </dsp:txXfrm>
    </dsp:sp>
    <dsp:sp modelId="{2E662957-B7F8-4B77-96FF-A07055E4E5BF}">
      <dsp:nvSpPr>
        <dsp:cNvPr id="0" name=""/>
        <dsp:cNvSpPr/>
      </dsp:nvSpPr>
      <dsp:spPr>
        <a:xfrm>
          <a:off x="5261910" y="2054383"/>
          <a:ext cx="252369" cy="252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07C5F-4F43-44D2-95F4-7040ECFDD936}">
      <dsp:nvSpPr>
        <dsp:cNvPr id="0" name=""/>
        <dsp:cNvSpPr/>
      </dsp:nvSpPr>
      <dsp:spPr>
        <a:xfrm>
          <a:off x="5502386" y="1886431"/>
          <a:ext cx="3194900" cy="58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доступности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502386" y="1886431"/>
        <a:ext cx="3194900" cy="588272"/>
      </dsp:txXfrm>
    </dsp:sp>
    <dsp:sp modelId="{069E9D36-959E-4EE1-88CF-DCFF826385AC}">
      <dsp:nvSpPr>
        <dsp:cNvPr id="0" name=""/>
        <dsp:cNvSpPr/>
      </dsp:nvSpPr>
      <dsp:spPr>
        <a:xfrm>
          <a:off x="5261910" y="2642656"/>
          <a:ext cx="252369" cy="252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1CB64-79D4-4ACD-BAD3-58E15E34A9AE}">
      <dsp:nvSpPr>
        <dsp:cNvPr id="0" name=""/>
        <dsp:cNvSpPr/>
      </dsp:nvSpPr>
      <dsp:spPr>
        <a:xfrm>
          <a:off x="5502386" y="2474704"/>
          <a:ext cx="3194900" cy="58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степени сложности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502386" y="2474704"/>
        <a:ext cx="3194900" cy="588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174F3-645D-495D-A9D5-81FDFB382843}">
      <dsp:nvSpPr>
        <dsp:cNvPr id="0" name=""/>
        <dsp:cNvSpPr/>
      </dsp:nvSpPr>
      <dsp:spPr>
        <a:xfrm>
          <a:off x="3539" y="234454"/>
          <a:ext cx="345144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НАЧАЛЬНЫЙ</a:t>
          </a:r>
          <a:endParaRPr lang="ru-RU" sz="1500" kern="1200" dirty="0"/>
        </a:p>
      </dsp:txBody>
      <dsp:txXfrm>
        <a:off x="3539" y="234454"/>
        <a:ext cx="3451442" cy="432000"/>
      </dsp:txXfrm>
    </dsp:sp>
    <dsp:sp modelId="{E179BAC4-33D4-4997-91D2-840C67F8CC9B}">
      <dsp:nvSpPr>
        <dsp:cNvPr id="0" name=""/>
        <dsp:cNvSpPr/>
      </dsp:nvSpPr>
      <dsp:spPr>
        <a:xfrm>
          <a:off x="3539" y="666454"/>
          <a:ext cx="3451442" cy="3798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программы.</a:t>
          </a:r>
          <a:endParaRPr lang="ru-RU" sz="1500" b="1" kern="1200" dirty="0"/>
        </a:p>
      </dsp:txBody>
      <dsp:txXfrm>
        <a:off x="3539" y="666454"/>
        <a:ext cx="3451442" cy="3798393"/>
      </dsp:txXfrm>
    </dsp:sp>
    <dsp:sp modelId="{77CF6D15-4083-4062-8CD0-3CD4DFDBF9F0}">
      <dsp:nvSpPr>
        <dsp:cNvPr id="0" name=""/>
        <dsp:cNvSpPr/>
      </dsp:nvSpPr>
      <dsp:spPr>
        <a:xfrm>
          <a:off x="3938184" y="234454"/>
          <a:ext cx="345144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БАЗОВЫЙ</a:t>
          </a:r>
          <a:endParaRPr lang="ru-RU" sz="1500" kern="1200" dirty="0"/>
        </a:p>
      </dsp:txBody>
      <dsp:txXfrm>
        <a:off x="3938184" y="234454"/>
        <a:ext cx="3451442" cy="432000"/>
      </dsp:txXfrm>
    </dsp:sp>
    <dsp:sp modelId="{0041F9D5-9D3D-4197-8E5F-76834F55AE5B}">
      <dsp:nvSpPr>
        <dsp:cNvPr id="0" name=""/>
        <dsp:cNvSpPr/>
      </dsp:nvSpPr>
      <dsp:spPr>
        <a:xfrm>
          <a:off x="3938184" y="666454"/>
          <a:ext cx="3451442" cy="3798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программы. </a:t>
          </a:r>
          <a:endParaRPr lang="ru-RU" sz="1500" b="1" kern="1200" dirty="0"/>
        </a:p>
      </dsp:txBody>
      <dsp:txXfrm>
        <a:off x="3938184" y="666454"/>
        <a:ext cx="3451442" cy="3798393"/>
      </dsp:txXfrm>
    </dsp:sp>
    <dsp:sp modelId="{DF09FEE6-34D1-4F56-A59A-A99565C3B0DD}">
      <dsp:nvSpPr>
        <dsp:cNvPr id="0" name=""/>
        <dsp:cNvSpPr/>
      </dsp:nvSpPr>
      <dsp:spPr>
        <a:xfrm>
          <a:off x="7876368" y="182203"/>
          <a:ext cx="345144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УГЛУБЛЕННЫЙ</a:t>
          </a:r>
          <a:endParaRPr lang="ru-RU" sz="1500" kern="1200" dirty="0"/>
        </a:p>
      </dsp:txBody>
      <dsp:txXfrm>
        <a:off x="7876368" y="182203"/>
        <a:ext cx="3451442" cy="432000"/>
      </dsp:txXfrm>
    </dsp:sp>
    <dsp:sp modelId="{F892C039-3EFB-4783-BAB1-1B8352E917AA}">
      <dsp:nvSpPr>
        <dsp:cNvPr id="0" name=""/>
        <dsp:cNvSpPr/>
      </dsp:nvSpPr>
      <dsp:spPr>
        <a:xfrm>
          <a:off x="7872828" y="666454"/>
          <a:ext cx="3451442" cy="3798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 тематического направления программы. Также предполагает углубленное изучение содержания программы и доступ к </a:t>
          </a:r>
          <a:r>
            <a:rPr lang="ru-RU" sz="1500" b="1" kern="1200" dirty="0" err="1" smtClean="0"/>
            <a:t>околопрофессиональным</a:t>
          </a:r>
          <a:r>
            <a:rPr lang="ru-RU" sz="1500" b="1" kern="1200" dirty="0" smtClean="0"/>
            <a:t> и профессиональным знаниям в рамках содержательно-тематического направления программы.</a:t>
          </a:r>
          <a:endParaRPr lang="ru-RU" sz="1500" b="1" kern="1200" dirty="0"/>
        </a:p>
      </dsp:txBody>
      <dsp:txXfrm>
        <a:off x="7872828" y="666454"/>
        <a:ext cx="3451442" cy="3798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1B0E8-22EA-44DF-A7EA-6D9DE3A1E8EC}">
      <dsp:nvSpPr>
        <dsp:cNvPr id="0" name=""/>
        <dsp:cNvSpPr/>
      </dsp:nvSpPr>
      <dsp:spPr>
        <a:xfrm>
          <a:off x="4842865" y="2382646"/>
          <a:ext cx="1766481" cy="1766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Учебно-тематический план</a:t>
          </a:r>
          <a:endParaRPr lang="ru-RU" sz="1400" kern="1200" dirty="0"/>
        </a:p>
      </dsp:txBody>
      <dsp:txXfrm>
        <a:off x="5101560" y="2641341"/>
        <a:ext cx="1249091" cy="1249091"/>
      </dsp:txXfrm>
    </dsp:sp>
    <dsp:sp modelId="{9A49664C-0F0D-4E64-9D22-350310B0AC2D}">
      <dsp:nvSpPr>
        <dsp:cNvPr id="0" name=""/>
        <dsp:cNvSpPr/>
      </dsp:nvSpPr>
      <dsp:spPr>
        <a:xfrm rot="10800000">
          <a:off x="3132351" y="3014163"/>
          <a:ext cx="1616436" cy="5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261E9-FCA7-4DAC-B531-4F53577C1652}">
      <dsp:nvSpPr>
        <dsp:cNvPr id="0" name=""/>
        <dsp:cNvSpPr/>
      </dsp:nvSpPr>
      <dsp:spPr>
        <a:xfrm>
          <a:off x="2293272" y="2594623"/>
          <a:ext cx="1678157" cy="13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разные режимы освоения материала и содержания программы</a:t>
          </a:r>
          <a:endParaRPr lang="ru-RU" sz="1400" kern="1200" dirty="0"/>
        </a:p>
      </dsp:txBody>
      <dsp:txXfrm>
        <a:off x="2332593" y="2633944"/>
        <a:ext cx="1599515" cy="1263883"/>
      </dsp:txXfrm>
    </dsp:sp>
    <dsp:sp modelId="{40636F09-76A9-43EC-AA2F-0E8BF743A56D}">
      <dsp:nvSpPr>
        <dsp:cNvPr id="0" name=""/>
        <dsp:cNvSpPr/>
      </dsp:nvSpPr>
      <dsp:spPr>
        <a:xfrm rot="13500000">
          <a:off x="3655322" y="1751597"/>
          <a:ext cx="1616436" cy="5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8582-C5EF-4E20-9AAB-288E1A5EFD4B}">
      <dsp:nvSpPr>
        <dsp:cNvPr id="0" name=""/>
        <dsp:cNvSpPr/>
      </dsp:nvSpPr>
      <dsp:spPr>
        <a:xfrm>
          <a:off x="3052965" y="760561"/>
          <a:ext cx="1678157" cy="13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освоение программы в разных объёмах учебных и аудиторных часов</a:t>
          </a:r>
          <a:endParaRPr lang="ru-RU" sz="1400" kern="1200" dirty="0"/>
        </a:p>
      </dsp:txBody>
      <dsp:txXfrm>
        <a:off x="3092286" y="799882"/>
        <a:ext cx="1599515" cy="1263883"/>
      </dsp:txXfrm>
    </dsp:sp>
    <dsp:sp modelId="{26D726E2-C375-4281-A937-C4B3931CA538}">
      <dsp:nvSpPr>
        <dsp:cNvPr id="0" name=""/>
        <dsp:cNvSpPr/>
      </dsp:nvSpPr>
      <dsp:spPr>
        <a:xfrm rot="16200000">
          <a:off x="4917888" y="1228625"/>
          <a:ext cx="1616436" cy="5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0B11B-17F5-42B8-9790-A2F4AFB2F368}">
      <dsp:nvSpPr>
        <dsp:cNvPr id="0" name=""/>
        <dsp:cNvSpPr/>
      </dsp:nvSpPr>
      <dsp:spPr>
        <a:xfrm>
          <a:off x="4887027" y="868"/>
          <a:ext cx="1678157" cy="13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параллельная реализация сразу нескольких режимов обучения</a:t>
          </a:r>
          <a:endParaRPr lang="ru-RU" sz="1400" kern="1200" dirty="0"/>
        </a:p>
      </dsp:txBody>
      <dsp:txXfrm>
        <a:off x="4926348" y="40189"/>
        <a:ext cx="1599515" cy="1263883"/>
      </dsp:txXfrm>
    </dsp:sp>
    <dsp:sp modelId="{44E6918F-7A63-4CEB-8931-ACCDDD657440}">
      <dsp:nvSpPr>
        <dsp:cNvPr id="0" name=""/>
        <dsp:cNvSpPr/>
      </dsp:nvSpPr>
      <dsp:spPr>
        <a:xfrm rot="18900000">
          <a:off x="6180453" y="1751597"/>
          <a:ext cx="1616436" cy="5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50615-C31C-453A-9292-820D4E41A288}">
      <dsp:nvSpPr>
        <dsp:cNvPr id="0" name=""/>
        <dsp:cNvSpPr/>
      </dsp:nvSpPr>
      <dsp:spPr>
        <a:xfrm>
          <a:off x="6721089" y="760561"/>
          <a:ext cx="1678157" cy="13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модульный формат построения</a:t>
          </a:r>
          <a:endParaRPr lang="ru-RU" sz="1400" kern="1200" dirty="0"/>
        </a:p>
      </dsp:txBody>
      <dsp:txXfrm>
        <a:off x="6760410" y="799882"/>
        <a:ext cx="1599515" cy="1263883"/>
      </dsp:txXfrm>
    </dsp:sp>
    <dsp:sp modelId="{318EDCC9-790D-4512-A0E4-6A20624B8752}">
      <dsp:nvSpPr>
        <dsp:cNvPr id="0" name=""/>
        <dsp:cNvSpPr/>
      </dsp:nvSpPr>
      <dsp:spPr>
        <a:xfrm rot="21579350">
          <a:off x="6706013" y="3003287"/>
          <a:ext cx="1661463" cy="5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AA9D4-23BA-4B06-9FCF-CE94578410B9}">
      <dsp:nvSpPr>
        <dsp:cNvPr id="0" name=""/>
        <dsp:cNvSpPr/>
      </dsp:nvSpPr>
      <dsp:spPr>
        <a:xfrm>
          <a:off x="7528382" y="2578757"/>
          <a:ext cx="1678157" cy="134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оперативного включения </a:t>
          </a:r>
          <a:r>
            <a:rPr lang="ru-RU" sz="1200" kern="1200" dirty="0" err="1" smtClean="0"/>
            <a:t>тьюторов</a:t>
          </a:r>
          <a:r>
            <a:rPr lang="ru-RU" sz="1200" kern="1200" dirty="0" smtClean="0"/>
            <a:t>, консультантов, менторов и тренеров через сеть «Интернет»</a:t>
          </a:r>
          <a:endParaRPr lang="ru-RU" sz="1200" kern="1200" dirty="0"/>
        </a:p>
      </dsp:txBody>
      <dsp:txXfrm>
        <a:off x="7567703" y="2618078"/>
        <a:ext cx="1599515" cy="1263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A6D6-D924-4ACB-86D9-7B7330064ED2}">
      <dsp:nvSpPr>
        <dsp:cNvPr id="0" name=""/>
        <dsp:cNvSpPr/>
      </dsp:nvSpPr>
      <dsp:spPr>
        <a:xfrm>
          <a:off x="-5683054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AFAEF-F565-455F-A368-03B86578231D}">
      <dsp:nvSpPr>
        <dsp:cNvPr id="0" name=""/>
        <dsp:cNvSpPr/>
      </dsp:nvSpPr>
      <dsp:spPr>
        <a:xfrm>
          <a:off x="352798" y="228627"/>
          <a:ext cx="10938578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наличие в программе собственной матрицы</a:t>
          </a:r>
          <a:endParaRPr lang="ru-RU" sz="2400" b="1" kern="1200" dirty="0"/>
        </a:p>
      </dsp:txBody>
      <dsp:txXfrm>
        <a:off x="352798" y="228627"/>
        <a:ext cx="10938578" cy="457053"/>
      </dsp:txXfrm>
    </dsp:sp>
    <dsp:sp modelId="{F815467D-A945-4FE9-9054-EA4EE61D8BA6}">
      <dsp:nvSpPr>
        <dsp:cNvPr id="0" name=""/>
        <dsp:cNvSpPr/>
      </dsp:nvSpPr>
      <dsp:spPr>
        <a:xfrm>
          <a:off x="67139" y="171495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73F11-7A6E-4584-A6A3-EF7F6F8AC08A}">
      <dsp:nvSpPr>
        <dsp:cNvPr id="0" name=""/>
        <dsp:cNvSpPr/>
      </dsp:nvSpPr>
      <dsp:spPr>
        <a:xfrm>
          <a:off x="766701" y="914610"/>
          <a:ext cx="10524675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предусмотрены и методически описаны разные степени сложности учебного материала</a:t>
          </a:r>
          <a:endParaRPr lang="ru-RU" sz="1600" b="1" kern="1200" dirty="0"/>
        </a:p>
      </dsp:txBody>
      <dsp:txXfrm>
        <a:off x="766701" y="914610"/>
        <a:ext cx="10524675" cy="457053"/>
      </dsp:txXfrm>
    </dsp:sp>
    <dsp:sp modelId="{20322B57-88DD-4990-B7B1-9E72EDF79F15}">
      <dsp:nvSpPr>
        <dsp:cNvPr id="0" name=""/>
        <dsp:cNvSpPr/>
      </dsp:nvSpPr>
      <dsp:spPr>
        <a:xfrm>
          <a:off x="481042" y="85747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D7AC0-6F5D-498F-820D-7AED24C9984B}">
      <dsp:nvSpPr>
        <dsp:cNvPr id="0" name=""/>
        <dsp:cNvSpPr/>
      </dsp:nvSpPr>
      <dsp:spPr>
        <a:xfrm>
          <a:off x="993518" y="1600090"/>
          <a:ext cx="10297858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организован доступ любого участника программы к стартовому освоению любого из уровней сложности материала посредством прохождения специально организованной педагогической процедуры</a:t>
          </a:r>
          <a:endParaRPr lang="ru-RU" sz="1400" b="1" kern="1200" dirty="0"/>
        </a:p>
      </dsp:txBody>
      <dsp:txXfrm>
        <a:off x="993518" y="1600090"/>
        <a:ext cx="10297858" cy="457053"/>
      </dsp:txXfrm>
    </dsp:sp>
    <dsp:sp modelId="{0D24FC1B-374C-4F33-A0F1-AF0A9E1A3C18}">
      <dsp:nvSpPr>
        <dsp:cNvPr id="0" name=""/>
        <dsp:cNvSpPr/>
      </dsp:nvSpPr>
      <dsp:spPr>
        <a:xfrm>
          <a:off x="707859" y="154295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E98B3-9923-4ACB-B074-E65F17CBBF00}">
      <dsp:nvSpPr>
        <dsp:cNvPr id="0" name=""/>
        <dsp:cNvSpPr/>
      </dsp:nvSpPr>
      <dsp:spPr>
        <a:xfrm>
          <a:off x="1065938" y="2286073"/>
          <a:ext cx="10225438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методическое описание открытых и прозрачных процедур, посредством которых присваиваются те или иные уровни освоения ученикам</a:t>
          </a:r>
          <a:endParaRPr lang="ru-RU" sz="1600" b="1" kern="1200" dirty="0"/>
        </a:p>
      </dsp:txBody>
      <dsp:txXfrm>
        <a:off x="1065938" y="2286073"/>
        <a:ext cx="10225438" cy="457053"/>
      </dsp:txXfrm>
    </dsp:sp>
    <dsp:sp modelId="{D4D7EFBF-4E79-464D-9F36-38E819660028}">
      <dsp:nvSpPr>
        <dsp:cNvPr id="0" name=""/>
        <dsp:cNvSpPr/>
      </dsp:nvSpPr>
      <dsp:spPr>
        <a:xfrm>
          <a:off x="780280" y="2228941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13E2E-ED4A-4CF0-AA67-3FC05F202BE2}">
      <dsp:nvSpPr>
        <dsp:cNvPr id="0" name=""/>
        <dsp:cNvSpPr/>
      </dsp:nvSpPr>
      <dsp:spPr>
        <a:xfrm>
          <a:off x="993518" y="2972056"/>
          <a:ext cx="10297858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описание механизмов и инструментов ведения индивидуального рейтинга детей</a:t>
          </a:r>
          <a:endParaRPr lang="ru-RU" sz="1800" b="1" kern="1200"/>
        </a:p>
      </dsp:txBody>
      <dsp:txXfrm>
        <a:off x="993518" y="2972056"/>
        <a:ext cx="10297858" cy="457053"/>
      </dsp:txXfrm>
    </dsp:sp>
    <dsp:sp modelId="{474C75AD-64D8-44E1-8172-BBAE314C5D64}">
      <dsp:nvSpPr>
        <dsp:cNvPr id="0" name=""/>
        <dsp:cNvSpPr/>
      </dsp:nvSpPr>
      <dsp:spPr>
        <a:xfrm>
          <a:off x="707859" y="291492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B0588-2941-49AD-B099-021FE30AC1DA}">
      <dsp:nvSpPr>
        <dsp:cNvPr id="0" name=""/>
        <dsp:cNvSpPr/>
      </dsp:nvSpPr>
      <dsp:spPr>
        <a:xfrm>
          <a:off x="766701" y="3657535"/>
          <a:ext cx="10524675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реализацию процессов индивидуального сопровождения детей, основывающихся на данных индивидуального рейтинга</a:t>
          </a:r>
          <a:endParaRPr lang="ru-RU" sz="1600" b="1" kern="1200" dirty="0"/>
        </a:p>
      </dsp:txBody>
      <dsp:txXfrm>
        <a:off x="766701" y="3657535"/>
        <a:ext cx="10524675" cy="457053"/>
      </dsp:txXfrm>
    </dsp:sp>
    <dsp:sp modelId="{CEDD737D-9FA6-4ED3-96A6-249A3E227259}">
      <dsp:nvSpPr>
        <dsp:cNvPr id="0" name=""/>
        <dsp:cNvSpPr/>
      </dsp:nvSpPr>
      <dsp:spPr>
        <a:xfrm>
          <a:off x="481042" y="360040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97D98-9889-4E02-9F2E-D807E595E021}">
      <dsp:nvSpPr>
        <dsp:cNvPr id="0" name=""/>
        <dsp:cNvSpPr/>
      </dsp:nvSpPr>
      <dsp:spPr>
        <a:xfrm>
          <a:off x="352798" y="4343518"/>
          <a:ext cx="10938578" cy="45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фонд оценочных средств программы предполагает их дифференциацию по принципу уровневой сложности, которая заложена в матрице</a:t>
          </a:r>
          <a:endParaRPr lang="ru-RU" sz="1600" b="1" kern="1200" dirty="0"/>
        </a:p>
      </dsp:txBody>
      <dsp:txXfrm>
        <a:off x="352798" y="4343518"/>
        <a:ext cx="10938578" cy="457053"/>
      </dsp:txXfrm>
    </dsp:sp>
    <dsp:sp modelId="{ED622993-F36B-4EB4-B316-07BDF40264E4}">
      <dsp:nvSpPr>
        <dsp:cNvPr id="0" name=""/>
        <dsp:cNvSpPr/>
      </dsp:nvSpPr>
      <dsp:spPr>
        <a:xfrm>
          <a:off x="67139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Разноуровневая</a:t>
            </a:r>
            <a:r>
              <a:rPr lang="ru-RU" dirty="0" smtClean="0"/>
              <a:t> дополнительная общеразвивающая программа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Средства индивидуальной диагностики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41978"/>
              </p:ext>
            </p:extLst>
          </p:nvPr>
        </p:nvGraphicFramePr>
        <p:xfrm>
          <a:off x="509451" y="2603500"/>
          <a:ext cx="11247120" cy="3601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2973">
                  <a:extLst>
                    <a:ext uri="{9D8B030D-6E8A-4147-A177-3AD203B41FA5}">
                      <a16:colId xmlns:a16="http://schemas.microsoft.com/office/drawing/2014/main" val="3313861328"/>
                    </a:ext>
                  </a:extLst>
                </a:gridCol>
                <a:gridCol w="5624147">
                  <a:extLst>
                    <a:ext uri="{9D8B030D-6E8A-4147-A177-3AD203B41FA5}">
                      <a16:colId xmlns:a16="http://schemas.microsoft.com/office/drawing/2014/main" val="2730477801"/>
                    </a:ext>
                  </a:extLst>
                </a:gridCol>
              </a:tblGrid>
              <a:tr h="60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Типы уровней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Формы и методы диагностики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extLst>
                  <a:ext uri="{0D108BD9-81ED-4DB2-BD59-A6C34878D82A}">
                    <a16:rowId xmlns:a16="http://schemas.microsoft.com/office/drawing/2014/main" val="2499184241"/>
                  </a:ext>
                </a:extLst>
              </a:tr>
              <a:tr h="20095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>
                          <a:effectLst/>
                        </a:rPr>
                        <a:t>Уровень мотивированности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Тестирование и анкетирование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extLst>
                  <a:ext uri="{0D108BD9-81ED-4DB2-BD59-A6C34878D82A}">
                    <a16:rowId xmlns:a16="http://schemas.microsoft.com/office/drawing/2014/main" val="4157005342"/>
                  </a:ext>
                </a:extLst>
              </a:tr>
              <a:tr h="120575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2. Уровень </a:t>
                      </a:r>
                      <a:r>
                        <a:rPr lang="ru-RU" sz="1600" b="1" dirty="0">
                          <a:effectLst/>
                        </a:rPr>
                        <a:t>информированности и эрудиции в отношении общих знаний и содержания разрабатываемой программы в частности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Логические и проблемные задания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Эссе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Деловые, имитационно-моделирующие, ролевые, организационнодеятельностные игры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Творческие задания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extLst>
                  <a:ext uri="{0D108BD9-81ED-4DB2-BD59-A6C34878D82A}">
                    <a16:rowId xmlns:a16="http://schemas.microsoft.com/office/drawing/2014/main" val="1579266535"/>
                  </a:ext>
                </a:extLst>
              </a:tr>
              <a:tr h="140671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3. Уровень </a:t>
                      </a:r>
                      <a:r>
                        <a:rPr lang="ru-RU" sz="1600" b="1" dirty="0" err="1">
                          <a:effectLst/>
                        </a:rPr>
                        <a:t>сформированности</a:t>
                      </a:r>
                      <a:r>
                        <a:rPr lang="ru-RU" sz="1600" b="1" dirty="0">
                          <a:effectLst/>
                        </a:rPr>
                        <a:t> тех или иных </a:t>
                      </a:r>
                      <a:r>
                        <a:rPr lang="ru-RU" sz="1600" b="1" dirty="0" err="1">
                          <a:effectLst/>
                        </a:rPr>
                        <a:t>деятельностных</a:t>
                      </a:r>
                      <a:r>
                        <a:rPr lang="ru-RU" sz="1600" b="1" dirty="0">
                          <a:effectLst/>
                        </a:rPr>
                        <a:t> умений (определяется в зависимости от содержания и тематической направленности разрабатываемой программы)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Портфолио ученика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Кейс-метод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Деловые, имитационно-моделирующие, ролевые, организационно </a:t>
                      </a:r>
                      <a:r>
                        <a:rPr lang="ru-RU" sz="1600" b="1" dirty="0" err="1">
                          <a:effectLst/>
                        </a:rPr>
                        <a:t>деятельностные</a:t>
                      </a:r>
                      <a:r>
                        <a:rPr lang="ru-RU" sz="1600" b="1" dirty="0">
                          <a:effectLst/>
                        </a:rPr>
                        <a:t> игры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Творческие задания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594" marR="64594" marT="0" marB="0"/>
                </a:tc>
                <a:extLst>
                  <a:ext uri="{0D108BD9-81ED-4DB2-BD59-A6C34878D82A}">
                    <a16:rowId xmlns:a16="http://schemas.microsoft.com/office/drawing/2014/main" val="33305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6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Фонд оценочных средств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2603499"/>
            <a:ext cx="11430000" cy="3967117"/>
          </a:xfrm>
        </p:spPr>
        <p:txBody>
          <a:bodyPr>
            <a:noAutofit/>
          </a:bodyPr>
          <a:lstStyle/>
          <a:p>
            <a:r>
              <a:rPr lang="ru-RU" b="1" dirty="0"/>
              <a:t>В рамках </a:t>
            </a:r>
            <a:r>
              <a:rPr lang="ru-RU" b="1" dirty="0" err="1"/>
              <a:t>разноуровневых</a:t>
            </a:r>
            <a:r>
              <a:rPr lang="ru-RU" b="1" dirty="0"/>
              <a:t> программ допускается ведение рейтингов двух типов:</a:t>
            </a:r>
          </a:p>
          <a:p>
            <a:r>
              <a:rPr lang="ru-RU" b="1" dirty="0"/>
              <a:t>1. Конкурсный (соревновательный) рейтинг. Освещается в открытой форме; результаты оглашаются публично; свидетельствует о групповой динамике; возможен индивидуальный зачёт в рамках конкурсных процедур; предполагает победителей, проигравших, награды и поощрения.</a:t>
            </a:r>
          </a:p>
          <a:p>
            <a:r>
              <a:rPr lang="ru-RU" b="1" dirty="0"/>
              <a:t>2. Содержательный (</a:t>
            </a:r>
            <a:r>
              <a:rPr lang="ru-RU" b="1" dirty="0" err="1"/>
              <a:t>знаниевый</a:t>
            </a:r>
            <a:r>
              <a:rPr lang="ru-RU" b="1" dirty="0"/>
              <a:t>/</a:t>
            </a:r>
            <a:r>
              <a:rPr lang="ru-RU" b="1" dirty="0" err="1"/>
              <a:t>компетентностный</a:t>
            </a:r>
            <a:r>
              <a:rPr lang="ru-RU" b="1" dirty="0"/>
              <a:t>) индивидуальный рейтинг. Доступен только педагогическому коллективу и ребёнку, в отношении которого он формируется; результаты не придаются публичной огласке, а предоставляются лично каждому ребёнку; свидетельствует о продвижении каждого конкретного ребёнка в уровнях освоения программы; предполагает оценку на основании тех заданий и испытаний, которые имеют непосредственное отношение к содержательно-тематическому направлению программы; может частично формироваться из результатов предыдущего типа рейтинга.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40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Фонд оценочных средств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2603500"/>
            <a:ext cx="11207932" cy="4097746"/>
          </a:xfrm>
        </p:spPr>
        <p:txBody>
          <a:bodyPr>
            <a:noAutofit/>
          </a:bodyPr>
          <a:lstStyle/>
          <a:p>
            <a:r>
              <a:rPr lang="ru-RU" sz="2800" dirty="0"/>
              <a:t>Образовательная программа должна </a:t>
            </a:r>
            <a:r>
              <a:rPr lang="ru-RU" sz="2800" dirty="0" smtClean="0"/>
              <a:t>предусматривать:</a:t>
            </a:r>
          </a:p>
          <a:p>
            <a:r>
              <a:rPr lang="ru-RU" sz="2800" dirty="0" smtClean="0"/>
              <a:t>процедуры </a:t>
            </a:r>
            <a:r>
              <a:rPr lang="ru-RU" sz="2800" dirty="0"/>
              <a:t>перехода учеников между разными уровнями. Учащийся должен иметь возможность получить доступ к заданиям любого уровня и осуществить пробу его решения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создание условий для решения оценочных заданий как в очной, так и в заочном форматах и проведения такой процедуры в любой момент, когда учащийся произведёт самооценку готовности к переходу.</a:t>
            </a:r>
            <a:r>
              <a:rPr lang="ru-RU" sz="2800" dirty="0" smtClean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227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Учебно-тематический план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408280"/>
              </p:ext>
            </p:extLst>
          </p:nvPr>
        </p:nvGraphicFramePr>
        <p:xfrm>
          <a:off x="421924" y="2407559"/>
          <a:ext cx="11452213" cy="414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20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Критерии соответствия программы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принципу </a:t>
            </a:r>
            <a:r>
              <a:rPr lang="ru-RU" b="1" dirty="0" err="1"/>
              <a:t>разноуровневости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10468"/>
              </p:ext>
            </p:extLst>
          </p:nvPr>
        </p:nvGraphicFramePr>
        <p:xfrm>
          <a:off x="489493" y="1828801"/>
          <a:ext cx="11358517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32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8" y="2625635"/>
            <a:ext cx="7886859" cy="3367586"/>
          </a:xfrm>
        </p:spPr>
      </p:pic>
    </p:spTree>
    <p:extLst>
      <p:ext uri="{BB962C8B-B14F-4D97-AF65-F5344CB8AC3E}">
        <p14:creationId xmlns:p14="http://schemas.microsoft.com/office/powerpoint/2010/main" val="293014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Новый 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этап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оформления содержания дополнительного образования детей в Российской Федерации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2207623"/>
            <a:ext cx="11586754" cy="465037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-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реализацию современной государственной политики в сфере дополнительного образования детей,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симметрию дополнительного образования детей по отношению к другим видам образования в области нормировании содержания,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сохранение сущности дополнительного образования детей на современном этапе развития отечественной системы образования,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реализует благоприятные возможности для оформления содержания дополнительного образования детей,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содействует  преодолению противоречий и проблем, возникших в нормировании содержания дополнительного образования детей в последние 25-30 лет,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содействует облегчению деятельности педагогических работников по разработке дополнительных общеобразовательных программ,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содействует включению негосударственного сектора в предоставление услуг по программ дополнительного образования за счет средств бюджета,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содействует профессиональным экспертам (методистам, руководителям) и общественности в изучении и оценке программ дополнительного образования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дополнительной общеразвивающей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495006"/>
            <a:ext cx="11286309" cy="4114800"/>
          </a:xfrm>
        </p:spPr>
        <p:txBody>
          <a:bodyPr>
            <a:normAutofit/>
          </a:bodyPr>
          <a:lstStyle/>
          <a:p>
            <a:endParaRPr lang="ru-RU" altLang="ru-RU" sz="2400" b="1" dirty="0" smtClean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ОБРАЗОВАТЕЛЬНАЯ ПРОГРАММА -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комплекс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материалов.(п.9, ст.2 Федерального Закона РФ «Об образовании в Российской Федерации») </a:t>
            </a:r>
          </a:p>
          <a:p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7977" y="3905432"/>
            <a:ext cx="11286309" cy="259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02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дополнительной общеразвивающей программы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1985553"/>
            <a:ext cx="5277394" cy="45850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Титульный лист</a:t>
            </a:r>
          </a:p>
          <a:p>
            <a:r>
              <a:rPr lang="ru-RU" b="1" dirty="0">
                <a:solidFill>
                  <a:srgbClr val="0070C0"/>
                </a:solidFill>
              </a:rPr>
              <a:t>Раздел 1. Комплекс основных характеристик дополнительной общеобразовательной общеразвивающей программы:</a:t>
            </a:r>
          </a:p>
          <a:p>
            <a:r>
              <a:rPr lang="ru-RU" b="1" dirty="0"/>
              <a:t>1.1. Нормативная правовая база к разработке дополнительных общеобразовательных программ.</a:t>
            </a:r>
          </a:p>
          <a:p>
            <a:r>
              <a:rPr lang="ru-RU" b="1" dirty="0"/>
              <a:t>1.2. Направленность программы.</a:t>
            </a:r>
          </a:p>
          <a:p>
            <a:r>
              <a:rPr lang="ru-RU" b="1" dirty="0"/>
              <a:t>1.3. Уровень освоения программы (если программа </a:t>
            </a:r>
            <a:r>
              <a:rPr lang="ru-RU" b="1" dirty="0" err="1"/>
              <a:t>разноуровневая</a:t>
            </a:r>
            <a:r>
              <a:rPr lang="ru-RU" b="1" dirty="0"/>
              <a:t>). </a:t>
            </a:r>
          </a:p>
          <a:p>
            <a:r>
              <a:rPr lang="ru-RU" b="1" dirty="0"/>
              <a:t>1.4. Актуальность программы.</a:t>
            </a:r>
          </a:p>
          <a:p>
            <a:r>
              <a:rPr lang="ru-RU" b="1" dirty="0"/>
              <a:t>1.5. Отличительные особенности.</a:t>
            </a:r>
          </a:p>
          <a:p>
            <a:r>
              <a:rPr lang="ru-RU" b="1" dirty="0"/>
              <a:t>1.6. Цель и задачи программы.</a:t>
            </a:r>
          </a:p>
          <a:p>
            <a:r>
              <a:rPr lang="ru-RU" b="1" dirty="0"/>
              <a:t>1.7. Категория учащихся. </a:t>
            </a:r>
          </a:p>
          <a:p>
            <a:r>
              <a:rPr lang="ru-RU" b="1" dirty="0"/>
              <a:t>1.8. Сроки реализации и объем программы. </a:t>
            </a:r>
          </a:p>
          <a:p>
            <a:r>
              <a:rPr lang="ru-RU" b="1" dirty="0"/>
              <a:t>1.9. Формы организации образовательной деятельности и режим занятий.</a:t>
            </a:r>
          </a:p>
          <a:p>
            <a:r>
              <a:rPr lang="ru-RU" b="1" dirty="0"/>
              <a:t>1.10. Планируемые результаты и способы их проверки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1.11. Матрица программы (для </a:t>
            </a:r>
            <a:r>
              <a:rPr lang="ru-RU" b="1" dirty="0" err="1" smtClean="0"/>
              <a:t>разноуровневой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61314" y="2316117"/>
            <a:ext cx="5277394" cy="425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Раздел 2. Содержание программы</a:t>
            </a:r>
          </a:p>
          <a:p>
            <a:r>
              <a:rPr lang="ru-RU" b="1" dirty="0" smtClean="0"/>
              <a:t>2.1. Учебный (тематический) план.</a:t>
            </a:r>
          </a:p>
          <a:p>
            <a:r>
              <a:rPr lang="ru-RU" b="1" dirty="0" smtClean="0"/>
              <a:t>2.2. Содержание учебного плана.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Раздел 3. Формы аттестации и оценочные материалы.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Раздел 4. Комплекс организационно-педагогических условий реализации программы: </a:t>
            </a:r>
          </a:p>
          <a:p>
            <a:r>
              <a:rPr lang="ru-RU" b="1" dirty="0" smtClean="0"/>
              <a:t>4.1. Материально-технические условия реализации программы.</a:t>
            </a:r>
          </a:p>
          <a:p>
            <a:r>
              <a:rPr lang="ru-RU" b="1" dirty="0" smtClean="0"/>
              <a:t>4.2. Кадровое обеспечение программы.</a:t>
            </a:r>
          </a:p>
          <a:p>
            <a:r>
              <a:rPr lang="ru-RU" b="1" dirty="0" smtClean="0"/>
              <a:t>4.3. Учебно-методическое обеспечение.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Приложения:</a:t>
            </a:r>
            <a:r>
              <a:rPr lang="ru-RU" b="1" dirty="0" smtClean="0">
                <a:solidFill>
                  <a:srgbClr val="00B050"/>
                </a:solidFill>
              </a:rPr>
              <a:t> календарный учебный график, рабочая программа, </a:t>
            </a:r>
            <a:r>
              <a:rPr lang="ru-RU" b="1" dirty="0" err="1" smtClean="0">
                <a:solidFill>
                  <a:srgbClr val="00B050"/>
                </a:solidFill>
              </a:rPr>
              <a:t>учебно</a:t>
            </a:r>
            <a:r>
              <a:rPr lang="ru-RU" b="1" dirty="0" smtClean="0">
                <a:solidFill>
                  <a:srgbClr val="00B050"/>
                </a:solidFill>
              </a:rPr>
              <a:t> – дидактическое обеспечение, методики, диагностики и др.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719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дополнительной общеразвивающей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823" y="2555240"/>
            <a:ext cx="5102154" cy="402844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Календарный учебный график </a:t>
            </a:r>
            <a:r>
              <a:rPr lang="ru-RU" b="1" dirty="0"/>
              <a:t>- это составная часть образовательной программы, содержащая комплекс основных характеристик образования и определяющая даты начала и окончания учебных периодов/этапов, количество учебных недель или дней, продолжительность каникул, сроки контрольных процедур, организованных выездов, экспедиций и т.п.; </a:t>
            </a:r>
            <a:r>
              <a:rPr lang="ru-RU" b="1" dirty="0">
                <a:solidFill>
                  <a:srgbClr val="C00000"/>
                </a:solidFill>
              </a:rPr>
              <a:t>календарный учебный график является обязательным приложением к образовательной программе и составляется для каждой учебной группы </a:t>
            </a:r>
            <a:r>
              <a:rPr lang="ru-RU" b="1" dirty="0"/>
              <a:t>(ФЗ № 273, ст.2, п.9; ст. 47, п.5) </a:t>
            </a:r>
          </a:p>
          <a:p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18367" y="2555240"/>
            <a:ext cx="4876800" cy="402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Рабочие программы </a:t>
            </a:r>
            <a:r>
              <a:rPr lang="ru-RU" b="1" dirty="0" smtClean="0"/>
              <a:t>(модули) - это программы (модули) курсов, дисциплин, которые входят в состав модульных, интегрированных, комплексных и т.п. образовательных программ (ФЗ № 273, ст.2, п.9; ст. 47, п.5); </a:t>
            </a:r>
            <a:r>
              <a:rPr lang="ru-RU" b="1" u="sng" dirty="0" smtClean="0">
                <a:solidFill>
                  <a:srgbClr val="C00000"/>
                </a:solidFill>
              </a:rPr>
              <a:t>рабочие программы создаются, если программа содержит несколько учебных модулей (курсов);</a:t>
            </a:r>
            <a:r>
              <a:rPr lang="ru-RU" b="1" dirty="0" smtClean="0"/>
              <a:t> порядок создания рабочей программы и ее структура должны быть закреплены локальным актом образовательной организации.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392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проектирования </a:t>
            </a:r>
            <a:r>
              <a:rPr lang="ru-RU" dirty="0" err="1" smtClean="0"/>
              <a:t>разноуровневой</a:t>
            </a:r>
            <a:r>
              <a:rPr lang="ru-RU" dirty="0" smtClean="0"/>
              <a:t> программы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75296"/>
              </p:ext>
            </p:extLst>
          </p:nvPr>
        </p:nvGraphicFramePr>
        <p:xfrm>
          <a:off x="946694" y="2603500"/>
          <a:ext cx="1067924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89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проектирования </a:t>
            </a:r>
            <a:r>
              <a:rPr lang="ru-RU" dirty="0" err="1"/>
              <a:t>разноуровневой</a:t>
            </a:r>
            <a:r>
              <a:rPr lang="ru-RU" dirty="0"/>
              <a:t>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7857"/>
              </p:ext>
            </p:extLst>
          </p:nvPr>
        </p:nvGraphicFramePr>
        <p:xfrm>
          <a:off x="450306" y="2825568"/>
          <a:ext cx="10875191" cy="306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0800000">
            <a:off x="9002205" y="4624252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84526" y="4075611"/>
            <a:ext cx="1946365" cy="1436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Диагностика и стартовые возможности детей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 </a:t>
            </a:r>
            <a:r>
              <a:rPr lang="ru-RU" b="1" dirty="0" err="1"/>
              <a:t>разноуровневой</a:t>
            </a:r>
            <a:r>
              <a:rPr lang="ru-RU" b="1" dirty="0"/>
              <a:t>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08906363"/>
              </p:ext>
            </p:extLst>
          </p:nvPr>
        </p:nvGraphicFramePr>
        <p:xfrm>
          <a:off x="494075" y="1975819"/>
          <a:ext cx="11327811" cy="469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20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участник программы должен иметь право на доступ к любому из представленных уровней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4112" y="2219169"/>
            <a:ext cx="10167339" cy="4103254"/>
            <a:chOff x="484112" y="2219169"/>
            <a:chExt cx="10167339" cy="410325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4112" y="5408023"/>
              <a:ext cx="10167339" cy="914400"/>
              <a:chOff x="484113" y="5368834"/>
              <a:chExt cx="10167339" cy="9144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84113" y="5368834"/>
                <a:ext cx="2541835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НАЧАЛЬНЫЙ</a:t>
                </a:r>
                <a:endParaRPr lang="ru-RU" dirty="0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4296865" y="5368834"/>
                <a:ext cx="2541835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БАЗОВЫЙ</a:t>
                </a:r>
                <a:endParaRPr lang="ru-RU" dirty="0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8109617" y="5368834"/>
                <a:ext cx="2541835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УГЛУБЛЕННЫЙ</a:t>
                </a:r>
                <a:endParaRPr lang="ru-RU" dirty="0"/>
              </a:p>
            </p:txBody>
          </p:sp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149" y="2219169"/>
              <a:ext cx="4310743" cy="1998618"/>
            </a:xfrm>
            <a:prstGeom prst="rect">
              <a:avLst/>
            </a:prstGeom>
          </p:spPr>
        </p:pic>
        <p:sp>
          <p:nvSpPr>
            <p:cNvPr id="14" name="Выгнутая вниз стрелка 13"/>
            <p:cNvSpPr/>
            <p:nvPr/>
          </p:nvSpPr>
          <p:spPr>
            <a:xfrm rot="8878358">
              <a:off x="1553916" y="4033665"/>
              <a:ext cx="2014024" cy="78786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право стрелка 14"/>
            <p:cNvSpPr/>
            <p:nvPr/>
          </p:nvSpPr>
          <p:spPr>
            <a:xfrm rot="18805067">
              <a:off x="8449072" y="3471456"/>
              <a:ext cx="731520" cy="1912406"/>
            </a:xfrm>
            <a:prstGeom prst="curvedLeftArrow">
              <a:avLst>
                <a:gd name="adj1" fmla="val 25000"/>
                <a:gd name="adj2" fmla="val 50000"/>
                <a:gd name="adj3" fmla="val 3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вверх 15"/>
            <p:cNvSpPr/>
            <p:nvPr/>
          </p:nvSpPr>
          <p:spPr>
            <a:xfrm rot="10604547">
              <a:off x="5200862" y="4312837"/>
              <a:ext cx="484632" cy="10001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62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804</TotalTime>
  <Words>1130</Words>
  <Application>Microsoft Office PowerPoint</Application>
  <PresentationFormat>Широкоэкранный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Разноуровневая дополнительная общеразвивающая программа</vt:lpstr>
      <vt:lpstr>Новый этап оформления содержания дополнительного образования детей в Российской Федерации</vt:lpstr>
      <vt:lpstr>Структура дополнительной общеразвивающей программы </vt:lpstr>
      <vt:lpstr>Структура дополнительной общеразвивающей программы </vt:lpstr>
      <vt:lpstr>Структура дополнительной общеразвивающей программы </vt:lpstr>
      <vt:lpstr>Особенности проектирования разноуровневой программы</vt:lpstr>
      <vt:lpstr>Особенности проектирования разноуровневой программы</vt:lpstr>
      <vt:lpstr>Содержание разноуровневой программы </vt:lpstr>
      <vt:lpstr>Каждый участник программы должен иметь право на доступ к любому из представленных уровней</vt:lpstr>
      <vt:lpstr>Средства индивидуальной диагностики </vt:lpstr>
      <vt:lpstr>Фонд оценочных средств </vt:lpstr>
      <vt:lpstr>Фонд оценочных средств </vt:lpstr>
      <vt:lpstr>Учебно-тематический план</vt:lpstr>
      <vt:lpstr>Критерии соответствия программы  принципу разноуровневости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22</cp:revision>
  <dcterms:created xsi:type="dcterms:W3CDTF">2019-02-28T06:58:41Z</dcterms:created>
  <dcterms:modified xsi:type="dcterms:W3CDTF">2020-02-03T14:46:45Z</dcterms:modified>
</cp:coreProperties>
</file>