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69" r:id="rId3"/>
    <p:sldId id="264" r:id="rId4"/>
    <p:sldId id="267" r:id="rId5"/>
    <p:sldId id="259" r:id="rId6"/>
    <p:sldId id="270" r:id="rId7"/>
    <p:sldId id="281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68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33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8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885A-2094-4D75-AFF9-8BD1D4DBE1AE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F8E1-8355-4E89-A8BB-3C11EDF49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4F8E1-8355-4E89-A8BB-3C11EDF4914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72008"/>
          </a:xfrm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6">
                <a:satMod val="115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Летняя школа в дистанционном формате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6072206"/>
            <a:ext cx="5267356" cy="5000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творчества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572032" cy="5560965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творчестве и людях творческих»</a:t>
            </a:r>
          </a:p>
          <a:p>
            <a:pPr algn="ctr">
              <a:lnSpc>
                <a:spcPct val="160000"/>
              </a:lnSpc>
              <a:buClr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Заинтересовать детей участием в «Дне творчества».</a:t>
            </a:r>
          </a:p>
          <a:p>
            <a:pPr>
              <a:lnSpc>
                <a:spcPct val="16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Осуществить индивидуальный выбор подготовки творческих заданий.</a:t>
            </a:r>
          </a:p>
          <a:p>
            <a:pPr>
              <a:lnSpc>
                <a:spcPct val="16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Дать возможность детям публично продемонстрировать свои творческие способности.</a:t>
            </a:r>
          </a:p>
          <a:p>
            <a:endParaRPr lang="ru-RU" dirty="0"/>
          </a:p>
        </p:txBody>
      </p:sp>
      <p:pic>
        <p:nvPicPr>
          <p:cNvPr id="12" name="Picture 2" descr="E:\Documents and Settings\User\Рабочий стол\hello_html_5c0e9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00174"/>
            <a:ext cx="44958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352956" cy="51323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Ребята должны нарисовать общий рисунок на заданную тему. Принять участие в рисовании должен каждый, т.е. один ребенок выполняет одну деталь рисунка, и по окончании все должны  показать свои детали рисунка на экране. После этого они увидят полный рисунок.</a:t>
            </a:r>
            <a:endParaRPr lang="ru-RU" dirty="0"/>
          </a:p>
        </p:txBody>
      </p:sp>
      <p:pic>
        <p:nvPicPr>
          <p:cNvPr id="6" name="Picture 2" descr="E:\Documents and Settings\User\Рабочий стол\усмехаясь-ма-ьчик-указывая-на-бе-ый-чистый-ист-бумаги-31538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3929058" cy="2428892"/>
          </a:xfrm>
          <a:prstGeom prst="rect">
            <a:avLst/>
          </a:prstGeom>
          <a:noFill/>
        </p:spPr>
      </p:pic>
      <p:pic>
        <p:nvPicPr>
          <p:cNvPr id="7" name="Picture 3" descr="E:\Documents and Settings\User\Рабочий стол\boywithtab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80449"/>
            <a:ext cx="3929058" cy="317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«Город Профессий»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500562" cy="5357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Цель: 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Расширение познавательного интереса к профессиям; формирование уважения к труду взрослых, представляющих различные профессии.</a:t>
            </a:r>
          </a:p>
          <a:p>
            <a:pPr algn="just"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Данное мероприятии привлечение внимания детей  к осознанному выбору будущего профессионального пути.</a:t>
            </a:r>
            <a:endParaRPr lang="ru-RU" dirty="0"/>
          </a:p>
        </p:txBody>
      </p:sp>
      <p:pic>
        <p:nvPicPr>
          <p:cNvPr id="8" name="Picture 3" descr="E:\Documents and Settings\User\Рабочий стол\photo_162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00174"/>
            <a:ext cx="4038600" cy="2657567"/>
          </a:xfrm>
          <a:prstGeom prst="rect">
            <a:avLst/>
          </a:prstGeom>
          <a:noFill/>
        </p:spPr>
      </p:pic>
      <p:pic>
        <p:nvPicPr>
          <p:cNvPr id="9" name="Picture 2" descr="E:\Documents and Settings\User\Рабочий стол\280d454c1976a7062749bb7928176e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357670"/>
            <a:ext cx="435768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цикла бесед о многообразии профессиональных сфер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Отгадывание загадок о разных профессиях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игр по тематике «Профессии»</a:t>
            </a:r>
          </a:p>
          <a:p>
            <a:pPr algn="just">
              <a:lnSpc>
                <a:spcPct val="170000"/>
              </a:lnSpc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  «Покажи профессию»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Необходимо изобразить профессию, при помощи жестов и мимики, без слов. Команда должна угадать, какую профессию им демонстрируют.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Одна профессия – один человек.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газеты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Летней школы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428736"/>
            <a:ext cx="4676328" cy="5346651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	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Интересный опыт создания  газеты за один день. Каждый ребенок должен сделать  онлайн-презентацию  для газеты, который потом будет оцениваться.</a:t>
            </a:r>
          </a:p>
          <a:p>
            <a:pPr>
              <a:lnSpc>
                <a:spcPct val="200000"/>
              </a:lnSpc>
              <a:buNone/>
            </a:pPr>
            <a:endParaRPr lang="ru-RU" sz="2400" dirty="0"/>
          </a:p>
        </p:txBody>
      </p:sp>
      <p:pic>
        <p:nvPicPr>
          <p:cNvPr id="5" name="Picture 2" descr="E:\Documents and Settings\User\Рабочий стол\caa41c40-d7c6-11e9-aa41-1be24cec0e2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4643438" cy="2286016"/>
          </a:xfrm>
          <a:prstGeom prst="rect">
            <a:avLst/>
          </a:prstGeom>
          <a:noFill/>
        </p:spPr>
      </p:pic>
      <p:pic>
        <p:nvPicPr>
          <p:cNvPr id="6" name="Picture 3" descr="E:\Documents and Settings\User\Рабочий стол\screenshot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75015"/>
            <a:ext cx="4643438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59456">
              <a:srgbClr val="DCDCEA"/>
            </a:gs>
            <a:gs pos="8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16" t="9434" r="11630" b="5661"/>
          <a:stretch/>
        </p:blipFill>
        <p:spPr>
          <a:xfrm>
            <a:off x="4860032" y="789870"/>
            <a:ext cx="4139952" cy="5015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797510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WikiWall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http://wikiwall.ru)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онлайновый сервис для совместного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-газеты.    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онлайн-газеты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WikiWall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члены группы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работают за компьютерами.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эту систему каждый из них выбирает себе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дети могут обсуждать, версию газеты, вносить необходимые коррективы.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0" y="3380125"/>
            <a:ext cx="4749017" cy="35086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000" dirty="0" smtClean="0"/>
              <a:t>Деятельность </a:t>
            </a:r>
            <a:r>
              <a:rPr lang="ru-RU" sz="2000" dirty="0"/>
              <a:t>педагога :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организует презентацию, при необходимости консультирует</a:t>
            </a:r>
          </a:p>
          <a:p>
            <a:pPr algn="ctr"/>
            <a:r>
              <a:rPr lang="ru-RU" sz="2000" dirty="0"/>
              <a:t>детей  по вопросам подготовки презентации и </a:t>
            </a:r>
            <a:r>
              <a:rPr lang="ru-RU" sz="2000" dirty="0" smtClean="0"/>
              <a:t>оформления; </a:t>
            </a:r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выступает в качестве </a:t>
            </a:r>
            <a:r>
              <a:rPr lang="ru-RU" sz="2000" dirty="0" smtClean="0"/>
              <a:t>эксперта;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принимает отчет.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7056785" cy="3349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6231" y="3380125"/>
            <a:ext cx="4407769" cy="3477875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Деятельность </a:t>
            </a:r>
            <a:r>
              <a:rPr lang="ru-RU" sz="2000" dirty="0"/>
              <a:t>детей: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выбирают (предлагают) форму презентации;</a:t>
            </a:r>
          </a:p>
          <a:p>
            <a:pPr algn="ctr"/>
            <a:r>
              <a:rPr lang="ru-RU" sz="2000" dirty="0"/>
              <a:t>готовят презентацию: при необходимости консультируются с педагогом;</a:t>
            </a:r>
          </a:p>
          <a:p>
            <a:pPr algn="ctr"/>
            <a:r>
              <a:rPr lang="ru-RU" sz="2000" dirty="0"/>
              <a:t> осуществляют защиту;</a:t>
            </a:r>
          </a:p>
          <a:p>
            <a:pPr algn="ctr"/>
            <a:r>
              <a:rPr lang="ru-RU" sz="2000" dirty="0"/>
              <a:t> отвечают на вопросы слушателей.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Киноклуб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-(можно смотреть вместе фильмы и обсуждать по какой-то тематике)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Челленджи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-(общий летний или каждому свой, в которых участник выполняет задание на камеру, а затем предлагает повторить это задание остальным участникам)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флешмоба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рисую лето» 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нарисовать, как дети любят проводить лето, принимаются работы, выполненные в любой технике)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ClassroomScreen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сайт где по можно рисовать в группах,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поиграть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 показывать педагогу проделанную работу.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(https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www.classroomscreen.com/classic)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Разминка </a:t>
            </a:r>
            <a:br>
              <a:rPr lang="ru-RU" dirty="0" smtClean="0"/>
            </a:br>
            <a:r>
              <a:rPr lang="ru-RU" sz="1800" dirty="0" smtClean="0"/>
              <a:t>(5-10 минут)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85392"/>
            <a:ext cx="8784976" cy="5472608"/>
          </a:xfrm>
        </p:spPr>
        <p:txBody>
          <a:bodyPr>
            <a:normAutofit/>
          </a:bodyPr>
          <a:lstStyle/>
          <a:p>
            <a:r>
              <a:rPr lang="ru-RU" dirty="0"/>
              <a:t>Гимнастика для </a:t>
            </a:r>
            <a:r>
              <a:rPr lang="ru-RU" dirty="0" smtClean="0"/>
              <a:t>глаз</a:t>
            </a:r>
          </a:p>
          <a:p>
            <a:pPr marL="109728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интернете 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различные варианты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подбираете те что для вас наиболее удобные и выполняете с детьми).</a:t>
            </a:r>
          </a:p>
          <a:p>
            <a:pPr marL="109728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Упражнение для кистей </a:t>
            </a:r>
            <a:r>
              <a:rPr lang="ru-RU" dirty="0" smtClean="0"/>
              <a:t>рук</a:t>
            </a:r>
          </a:p>
          <a:p>
            <a:pPr marL="109728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(Сложите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в замок и немного покрутите сомкнутыми ладонями по часовой и против часовой стрелки, чтобы размять руки. Затем вытяните их перед собой параллельно полу и «выверните» ладони от себя. Немного потянитесь за руками, слегка выгибая пальцы. Повторите упражнение несколько раз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109728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C1C1C"/>
                </a:solidFill>
              </a:rPr>
              <a:t>Упражнение </a:t>
            </a:r>
            <a:r>
              <a:rPr lang="ru-RU" dirty="0">
                <a:solidFill>
                  <a:srgbClr val="1C1C1C"/>
                </a:solidFill>
              </a:rPr>
              <a:t>для </a:t>
            </a:r>
            <a:r>
              <a:rPr lang="ru-RU" dirty="0" smtClean="0">
                <a:solidFill>
                  <a:srgbClr val="1C1C1C"/>
                </a:solidFill>
              </a:rPr>
              <a:t>пальцев</a:t>
            </a:r>
          </a:p>
          <a:p>
            <a:pPr marL="109728" indent="0" algn="just">
              <a:buNone/>
            </a:pPr>
            <a:r>
              <a:rPr lang="ru-RU" sz="14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(Положите </a:t>
            </a:r>
            <a:r>
              <a:rPr lang="ru-RU" sz="1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ладонями вниз на стол. Синхронно поднимайте вверх по одному пальцу обеих рук (остальные пальцы не должны отрываться от поверхности), затем опускайте и переходите к следующей паре, постепенно увеличивая скорость. Если сбились и случайно подняли не тот палец, начинайте упражнение заново. Выполняйте упражнение примерно минуту, затем несколько раз сожмите и разожмите кулаки, чтобы дать пальцам расслабиться</a:t>
            </a:r>
            <a:r>
              <a:rPr lang="ru-RU" sz="14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109728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0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6081"/>
            <a:ext cx="9144000" cy="54452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/>
              <a:t>Повороты шеи</a:t>
            </a:r>
          </a:p>
          <a:p>
            <a:pPr marL="109728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(Сядьте ровно, расслабив плечи и положив руки на колени. Выпрямите спину и подбородок – он должен быть параллелен полу. Плавно поверните голову в правую сторону: не нужно сильно напрягаться и выкручивать шею до хруста – упражнение не должно вызывать дискомфорта. Останьтесь в этом положении на несколько секунд, а затем возвращайтесь в исходное. Сделайте глубокий вдох и выдох, а затем поверните голову в другую сторону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109728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Подъем </a:t>
            </a:r>
            <a:r>
              <a:rPr lang="ru-RU" dirty="0" smtClean="0"/>
              <a:t>плеч</a:t>
            </a:r>
          </a:p>
          <a:p>
            <a:pPr marL="109728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(Стойте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ровно, руки опустите вдоль туловища. Медленно поднимите плечи так высоко, как можете, затем слегка отведите их назад, а потом вперед. Старайтесь, чтобы шея при этом оставалась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неподвижной.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упражнение можно проделывать и сидя, но только на устойчивом стуле и с ровной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спиной).</a:t>
            </a:r>
          </a:p>
          <a:p>
            <a:pPr marL="109728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Упражнение для ног</a:t>
            </a:r>
          </a:p>
          <a:p>
            <a:pPr marL="109728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(Ухватитесь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стул по бокам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откиньтесь на спинку. Оторвав ноги от пола изображать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покручивание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педалями велосипеда.)</a:t>
            </a:r>
          </a:p>
          <a:p>
            <a:pPr marL="109728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поискать другие упражнения для разминки с детьми, во время работы летней школы онлайн. 	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Разминка </a:t>
            </a:r>
            <a:br>
              <a:rPr lang="ru-RU" smtClean="0"/>
            </a:br>
            <a:r>
              <a:rPr lang="ru-RU" sz="1800" smtClean="0"/>
              <a:t>(5-10 минут)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49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572000" cy="578645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Clr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онлайн работы с детьми.</a:t>
            </a:r>
          </a:p>
          <a:p>
            <a:pPr algn="just">
              <a:buClrTx/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можно использовать в онлайн летней школе?</a:t>
            </a:r>
          </a:p>
          <a:p>
            <a:pPr algn="just">
              <a:buClrTx/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мероприятий летней школы онлайн.  </a:t>
            </a:r>
          </a:p>
          <a:p>
            <a:pPr algn="just">
              <a:buClrTx/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Игры, тесты и другое.</a:t>
            </a:r>
          </a:p>
          <a:p>
            <a:pPr algn="just">
              <a:buClrTx/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071546"/>
            <a:ext cx="4572000" cy="578645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E:\Documents and Settings\User\Рабочий стол\shutterstock_405080314-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4357686" cy="2928934"/>
          </a:xfrm>
          <a:prstGeom prst="rect">
            <a:avLst/>
          </a:prstGeom>
          <a:noFill/>
        </p:spPr>
      </p:pic>
      <p:pic>
        <p:nvPicPr>
          <p:cNvPr id="2052" name="Picture 4" descr="E:\Documents and Settings\User\Рабочий стол\depositphotos_130598598-stock-photo-schoolchildren-sitting-in-classroom-wi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4357686" cy="290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Игра: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5286380" cy="578645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Данетки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-это разновидность головоломок-загадок, которые представляют собой описание странных, необычных ситуаций. </a:t>
            </a:r>
          </a:p>
          <a:p>
            <a:pPr algn="ct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Как правило, загадка-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данетка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не содержит четкого вопроса. А также можно поиграть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(10-15 человек)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https://yesnogame.net/stories/126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153324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22099" y="1340768"/>
            <a:ext cx="3786182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сделать прямой эфир и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 рассказать об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лагере.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пригласить детей и их родителей на мастер-классы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разные тематические игры, проводить  тематические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беседы, с участием представителей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разных профессий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прочее.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WhatsAp</a:t>
            </a:r>
            <a:r>
              <a:rPr lang="en-US" b="1" dirty="0" err="1" smtClean="0"/>
              <a:t>p</a:t>
            </a:r>
            <a:r>
              <a:rPr lang="en-US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информационное сопровождение детей и родителей.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создавать сообщества,</a:t>
            </a:r>
            <a:r>
              <a:rPr lang="ru-RU" dirty="0" smtClean="0"/>
              <a:t> публиковать видео- и аудио- записи, фотографии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 smtClean="0"/>
              <a:t>заимодействовать с друзьями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tar0PLxPZ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60501" y="91185"/>
            <a:ext cx="2123728" cy="2016224"/>
          </a:xfrm>
        </p:spPr>
      </p:pic>
      <p:pic>
        <p:nvPicPr>
          <p:cNvPr id="1028" name="Picture 4" descr="https://avatars.mds.yandex.net/get-zen_doc/1874839/pub_5dc41cde43863f00b10499c5_5dc41d32e3062c00b1505e1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8749" y="4214818"/>
            <a:ext cx="2785480" cy="2428891"/>
          </a:xfrm>
          <a:prstGeom prst="rect">
            <a:avLst/>
          </a:prstGeom>
          <a:noFill/>
        </p:spPr>
      </p:pic>
      <p:pic>
        <p:nvPicPr>
          <p:cNvPr id="1030" name="Picture 6" descr="E:\Documents and Settings\User\Рабочий стол\vk-512-m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75165"/>
            <a:ext cx="2627784" cy="2168544"/>
          </a:xfrm>
          <a:prstGeom prst="rect">
            <a:avLst/>
          </a:prstGeom>
          <a:noFill/>
        </p:spPr>
      </p:pic>
      <p:pic>
        <p:nvPicPr>
          <p:cNvPr id="4" name="Picture 2" descr="E:\Documents and Settings\User\Рабочий стол\full_77099-whats-icons-text-symbol-computer-messaging-whatsap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75165"/>
            <a:ext cx="2707138" cy="2062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онлайн работы с детьми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" y="1052736"/>
            <a:ext cx="4495800" cy="5489527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endParaRPr lang="ru-RU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Нет живого общения; 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Необходимо стабильное подключение к интернету; 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Конструктивная  работа с группой; 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Не нужно никуда ехать, дома в комфорте  </a:t>
            </a:r>
          </a:p>
          <a:p>
            <a:pPr>
              <a:buClrTx/>
              <a:buNone/>
            </a:pPr>
            <a:r>
              <a:rPr lang="ru-RU" dirty="0" smtClean="0"/>
              <a:t>(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/>
              <a:t> для тех кто не может поехать или болеет) </a:t>
            </a:r>
          </a:p>
          <a:p>
            <a:pPr>
              <a:buClrTx/>
              <a:buNone/>
            </a:pPr>
            <a:endParaRPr lang="ru-RU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Также нужно делать разминки</a:t>
            </a:r>
          </a:p>
          <a:p>
            <a:pPr>
              <a:buClrTx/>
              <a:buNone/>
            </a:pPr>
            <a:r>
              <a:rPr lang="ru-RU" dirty="0" smtClean="0"/>
              <a:t> ( упражнения, музыка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357299"/>
            <a:ext cx="4500562" cy="55007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E:\Documents and Settings\User\Рабочий стол\depositphotos_69526251-stock-photo-little-boy-using-lap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572000" cy="2952750"/>
          </a:xfrm>
          <a:prstGeom prst="rect">
            <a:avLst/>
          </a:prstGeom>
          <a:noFill/>
        </p:spPr>
      </p:pic>
      <p:pic>
        <p:nvPicPr>
          <p:cNvPr id="3075" name="Picture 3" descr="E:\Documents and Settings\User\Рабочий стол\children-593313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929042"/>
            <a:ext cx="457200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использовать в онлайн лагерях?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597" y="1785926"/>
            <a:ext cx="8209068" cy="5072074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фотошоп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(экспериментировать)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Paint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могут использовать 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игр, сайтов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Виртуальные походы в музеи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 descr="E:\Documents and Settings\User\Рабочий стол\g3d-v4NeInTA5RAn1CLqxKt2JUx-4dWja67pIzacbaWB4I5SBVk6K5A2kbrIw6ci-elvpnAhjf982X3JwcSNAZNgvjoWDqKlVOEB4cLi-ETp4jJZa7AD4apv7aN3mnog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1831744" cy="2071702"/>
          </a:xfrm>
          <a:prstGeom prst="rect">
            <a:avLst/>
          </a:prstGeom>
          <a:noFill/>
        </p:spPr>
      </p:pic>
      <p:pic>
        <p:nvPicPr>
          <p:cNvPr id="2053" name="Picture 5" descr="E:\Documents and Settings\User\Рабочий стол\Snimok-e`krana-2016-10-10-v-13.32.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785926"/>
            <a:ext cx="1928794" cy="2071702"/>
          </a:xfrm>
          <a:prstGeom prst="rect">
            <a:avLst/>
          </a:prstGeom>
          <a:noFill/>
        </p:spPr>
      </p:pic>
      <p:pic>
        <p:nvPicPr>
          <p:cNvPr id="2054" name="Picture 6" descr="E:\Documents and Settings\User\Рабочий стол\5cea97962f021ca3b7a3fbc72c1f8f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857628"/>
            <a:ext cx="364330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Летняя  школа (онлайн) - ЭТО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мастер- классы, лекции</a:t>
            </a:r>
          </a:p>
          <a:p>
            <a:pPr>
              <a:buClr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игры(эмоции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Тесты на самопознание 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Самостоятельные задания на офлайн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создать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летней школы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хештегом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онлайнлето2020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5652120" y="836712"/>
            <a:ext cx="3096344" cy="4608512"/>
          </a:xfrm>
          <a:prstGeom prst="curvedLeftArrow">
            <a:avLst>
              <a:gd name="adj1" fmla="val 26203"/>
              <a:gd name="adj2" fmla="val 65509"/>
              <a:gd name="adj3" fmla="val 52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ВАЖНО!!!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43050"/>
            <a:ext cx="8352928" cy="52149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работала камера и микрофон; 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родители были в курсе и заранее подготовили технику для ребенка  (компьютер, ноутбук, планшет);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чтобы дети не стеснялись включенной камеры (так как нужна обратная связь).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летней школы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летняя школа - это каникулы дома, творческие задания, общение с друзьями. Каждая смена летней школы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имеет свою тематику,  каждый день  свое задание.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Дружбы»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857752" cy="5429264"/>
          </a:xfrm>
        </p:spPr>
        <p:txBody>
          <a:bodyPr/>
          <a:lstStyle/>
          <a:p>
            <a:pPr algn="ctr"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Формировать у обучающих летней школы понимание значения дружбы в жизни.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Дети познакомятся с историей о дружбе. Могут рассказать как познакомились со своими  друзьями. И могут поделится со своими с  смешными историями. </a:t>
            </a: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572140"/>
            <a:ext cx="5072066" cy="12858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Перерыв: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Видеоролик: о дружбе и уважении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https://www.youtube.com/watch?v=UUftZ_KbbK0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E:\Documents and Settings\User\Рабочий стол\img_t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4071934" cy="2414489"/>
          </a:xfrm>
          <a:prstGeom prst="rect">
            <a:avLst/>
          </a:prstGeom>
          <a:noFill/>
        </p:spPr>
      </p:pic>
      <p:pic>
        <p:nvPicPr>
          <p:cNvPr id="14" name="Picture 5" descr="E:\Documents and Settings\User\Рабочий стол\doc4b5dab8198b00783029203-doc4b5dab8198b00783029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09244"/>
            <a:ext cx="4071934" cy="294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«Мой идеальный друг»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качествами в идеале должен обладать друг?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что важнее всего в дружбе?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может помешать дружбе?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должны построить дом и подробно описать все что нарисовали) 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(время 5 мин)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707</TotalTime>
  <Words>861</Words>
  <Application>Microsoft Office PowerPoint</Application>
  <PresentationFormat>Экран (4:3)</PresentationFormat>
  <Paragraphs>168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Летняя школа в дистанционном формате </vt:lpstr>
      <vt:lpstr>Содержание</vt:lpstr>
      <vt:lpstr>Особенности онлайн работы с детьми </vt:lpstr>
      <vt:lpstr>Что можно использовать в онлайн лагерях? </vt:lpstr>
      <vt:lpstr>Летняя  школа (онлайн) - ЭТО</vt:lpstr>
      <vt:lpstr>ВАЖНО!!!  </vt:lpstr>
      <vt:lpstr> Организация мероприятий  летней школы онлайн   </vt:lpstr>
      <vt:lpstr>Мероприятие  «День Дружбы» </vt:lpstr>
      <vt:lpstr>Упражнение  «Мой идеальный друг» </vt:lpstr>
      <vt:lpstr>День творчества</vt:lpstr>
      <vt:lpstr>НАПРИМЕР: </vt:lpstr>
      <vt:lpstr> Мероприятие  «Город Профессий» </vt:lpstr>
      <vt:lpstr>Предварительная работа:</vt:lpstr>
      <vt:lpstr>Создание онлайн – газеты  Летней школы</vt:lpstr>
      <vt:lpstr>Слайд 15</vt:lpstr>
      <vt:lpstr>Слайд 16</vt:lpstr>
      <vt:lpstr>Слайд 17</vt:lpstr>
      <vt:lpstr> Разминка  (5-10 минут) </vt:lpstr>
      <vt:lpstr>Слайд 19</vt:lpstr>
      <vt:lpstr> Игра: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школа в дистанционном формате</dc:title>
  <dc:creator>Borzaev Zaur</dc:creator>
  <cp:lastModifiedBy>User</cp:lastModifiedBy>
  <cp:revision>207</cp:revision>
  <dcterms:modified xsi:type="dcterms:W3CDTF">2020-05-29T15:22:03Z</dcterms:modified>
</cp:coreProperties>
</file>